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62" r:id="rId2"/>
    <p:sldId id="256" r:id="rId3"/>
    <p:sldId id="260" r:id="rId4"/>
    <p:sldId id="259" r:id="rId5"/>
    <p:sldId id="261" r:id="rId6"/>
  </p:sldIdLst>
  <p:sldSz cx="21388388" cy="30275213"/>
  <p:notesSz cx="6858000" cy="9144000"/>
  <p:defaultTextStyle>
    <a:defPPr>
      <a:defRPr lang="en-US"/>
    </a:defPPr>
    <a:lvl1pPr algn="l" defTabSz="1474788" rtl="0" fontAlgn="base">
      <a:spcBef>
        <a:spcPct val="0"/>
      </a:spcBef>
      <a:spcAft>
        <a:spcPct val="0"/>
      </a:spcAft>
      <a:defRPr sz="5900" kern="1200">
        <a:solidFill>
          <a:schemeClr val="tx1"/>
        </a:solidFill>
        <a:latin typeface="Arial" charset="0"/>
        <a:ea typeface="+mn-ea"/>
        <a:cs typeface="+mn-cs"/>
      </a:defRPr>
    </a:lvl1pPr>
    <a:lvl2pPr marL="1474788" indent="-1017588" algn="l" defTabSz="1474788" rtl="0" fontAlgn="base">
      <a:spcBef>
        <a:spcPct val="0"/>
      </a:spcBef>
      <a:spcAft>
        <a:spcPct val="0"/>
      </a:spcAft>
      <a:defRPr sz="5900" kern="1200">
        <a:solidFill>
          <a:schemeClr val="tx1"/>
        </a:solidFill>
        <a:latin typeface="Arial" charset="0"/>
        <a:ea typeface="+mn-ea"/>
        <a:cs typeface="+mn-cs"/>
      </a:defRPr>
    </a:lvl2pPr>
    <a:lvl3pPr marL="2951163" indent="-2036763" algn="l" defTabSz="1474788" rtl="0" fontAlgn="base">
      <a:spcBef>
        <a:spcPct val="0"/>
      </a:spcBef>
      <a:spcAft>
        <a:spcPct val="0"/>
      </a:spcAft>
      <a:defRPr sz="5900" kern="1200">
        <a:solidFill>
          <a:schemeClr val="tx1"/>
        </a:solidFill>
        <a:latin typeface="Arial" charset="0"/>
        <a:ea typeface="+mn-ea"/>
        <a:cs typeface="+mn-cs"/>
      </a:defRPr>
    </a:lvl3pPr>
    <a:lvl4pPr marL="4427538" indent="-3055938" algn="l" defTabSz="1474788" rtl="0" fontAlgn="base">
      <a:spcBef>
        <a:spcPct val="0"/>
      </a:spcBef>
      <a:spcAft>
        <a:spcPct val="0"/>
      </a:spcAft>
      <a:defRPr sz="5900" kern="1200">
        <a:solidFill>
          <a:schemeClr val="tx1"/>
        </a:solidFill>
        <a:latin typeface="Arial" charset="0"/>
        <a:ea typeface="+mn-ea"/>
        <a:cs typeface="+mn-cs"/>
      </a:defRPr>
    </a:lvl4pPr>
    <a:lvl5pPr marL="5903913" indent="-4075113" algn="l" defTabSz="1474788" rtl="0" fontAlgn="base">
      <a:spcBef>
        <a:spcPct val="0"/>
      </a:spcBef>
      <a:spcAft>
        <a:spcPct val="0"/>
      </a:spcAft>
      <a:defRPr sz="5900" kern="1200">
        <a:solidFill>
          <a:schemeClr val="tx1"/>
        </a:solidFill>
        <a:latin typeface="Arial" charset="0"/>
        <a:ea typeface="+mn-ea"/>
        <a:cs typeface="+mn-cs"/>
      </a:defRPr>
    </a:lvl5pPr>
    <a:lvl6pPr marL="2286000" algn="l" defTabSz="914400" rtl="0" eaLnBrk="1" latinLnBrk="0" hangingPunct="1">
      <a:defRPr sz="5900" kern="1200">
        <a:solidFill>
          <a:schemeClr val="tx1"/>
        </a:solidFill>
        <a:latin typeface="Arial" charset="0"/>
        <a:ea typeface="+mn-ea"/>
        <a:cs typeface="+mn-cs"/>
      </a:defRPr>
    </a:lvl6pPr>
    <a:lvl7pPr marL="2743200" algn="l" defTabSz="914400" rtl="0" eaLnBrk="1" latinLnBrk="0" hangingPunct="1">
      <a:defRPr sz="5900" kern="1200">
        <a:solidFill>
          <a:schemeClr val="tx1"/>
        </a:solidFill>
        <a:latin typeface="Arial" charset="0"/>
        <a:ea typeface="+mn-ea"/>
        <a:cs typeface="+mn-cs"/>
      </a:defRPr>
    </a:lvl7pPr>
    <a:lvl8pPr marL="3200400" algn="l" defTabSz="914400" rtl="0" eaLnBrk="1" latinLnBrk="0" hangingPunct="1">
      <a:defRPr sz="5900" kern="1200">
        <a:solidFill>
          <a:schemeClr val="tx1"/>
        </a:solidFill>
        <a:latin typeface="Arial" charset="0"/>
        <a:ea typeface="+mn-ea"/>
        <a:cs typeface="+mn-cs"/>
      </a:defRPr>
    </a:lvl8pPr>
    <a:lvl9pPr marL="3657600" algn="l" defTabSz="914400" rtl="0" eaLnBrk="1" latinLnBrk="0" hangingPunct="1">
      <a:defRPr sz="5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C2"/>
    <a:srgbClr val="FFCF86"/>
    <a:srgbClr val="0FB0A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89" autoAdjust="0"/>
    <p:restoredTop sz="94659" autoAdjust="0"/>
  </p:normalViewPr>
  <p:slideViewPr>
    <p:cSldViewPr snapToGrid="0">
      <p:cViewPr>
        <p:scale>
          <a:sx n="30" d="100"/>
          <a:sy n="30" d="100"/>
        </p:scale>
        <p:origin x="-1098" y="546"/>
      </p:cViewPr>
      <p:guideLst>
        <p:guide orient="horz" pos="681"/>
        <p:guide orient="horz" pos="18423"/>
        <p:guide pos="3664"/>
        <p:guide pos="12848"/>
        <p:guide pos="626"/>
        <p:guide pos="3375"/>
        <p:guide pos="6579"/>
        <p:guide pos="6930"/>
        <p:guide pos="9807"/>
        <p:guide pos="10095"/>
      </p:guideLst>
    </p:cSldViewPr>
  </p:slideViewPr>
  <p:outlineViewPr>
    <p:cViewPr>
      <p:scale>
        <a:sx n="33" d="100"/>
        <a:sy n="33" d="100"/>
      </p:scale>
      <p:origin x="0" y="377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475980"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475980" fontAlgn="auto">
              <a:spcBef>
                <a:spcPts val="0"/>
              </a:spcBef>
              <a:spcAft>
                <a:spcPts val="0"/>
              </a:spcAft>
              <a:defRPr sz="1200" smtClean="0">
                <a:latin typeface="+mn-lt"/>
              </a:defRPr>
            </a:lvl1pPr>
          </a:lstStyle>
          <a:p>
            <a:pPr>
              <a:defRPr/>
            </a:pPr>
            <a:fld id="{1634D4DA-2BBE-414D-99E7-212B2271110D}" type="datetimeFigureOut">
              <a:rPr lang="en-US"/>
              <a:pPr>
                <a:defRPr/>
              </a:pPr>
              <a:t>4/18/2017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475980"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1475980" fontAlgn="auto">
              <a:spcBef>
                <a:spcPts val="0"/>
              </a:spcBef>
              <a:spcAft>
                <a:spcPts val="0"/>
              </a:spcAft>
              <a:defRPr sz="1200" smtClean="0">
                <a:latin typeface="+mn-lt"/>
              </a:defRPr>
            </a:lvl1pPr>
          </a:lstStyle>
          <a:p>
            <a:pPr>
              <a:defRPr/>
            </a:pPr>
            <a:fld id="{2373A4F9-B48C-4135-B25A-E437992E6113}"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475980"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475980" fontAlgn="auto">
              <a:spcBef>
                <a:spcPts val="0"/>
              </a:spcBef>
              <a:spcAft>
                <a:spcPts val="0"/>
              </a:spcAft>
              <a:defRPr sz="1200" smtClean="0">
                <a:latin typeface="+mn-lt"/>
              </a:defRPr>
            </a:lvl1pPr>
          </a:lstStyle>
          <a:p>
            <a:pPr>
              <a:defRPr/>
            </a:pPr>
            <a:fld id="{A84B6A3F-B598-43E4-A79D-7E663C4A0417}" type="datetimeFigureOut">
              <a:rPr lang="en-US"/>
              <a:pPr>
                <a:defRPr/>
              </a:pPr>
              <a:t>4/18/2017</a:t>
            </a:fld>
            <a:endParaRPr lang="en-GB"/>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475980"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475980" fontAlgn="auto">
              <a:spcBef>
                <a:spcPts val="0"/>
              </a:spcBef>
              <a:spcAft>
                <a:spcPts val="0"/>
              </a:spcAft>
              <a:defRPr sz="1200" smtClean="0">
                <a:latin typeface="+mn-lt"/>
              </a:defRPr>
            </a:lvl1pPr>
          </a:lstStyle>
          <a:p>
            <a:pPr>
              <a:defRPr/>
            </a:pPr>
            <a:fld id="{8B797609-5628-4906-A4EC-0852C1FA06AD}" type="slidenum">
              <a:rPr lang="en-GB"/>
              <a:pPr>
                <a:defRPr/>
              </a:pPr>
              <a:t>‹#›</a:t>
            </a:fld>
            <a:endParaRPr lang="en-GB"/>
          </a:p>
        </p:txBody>
      </p:sp>
    </p:spTree>
  </p:cSld>
  <p:clrMap bg1="lt1" tx1="dk1" bg2="lt2" tx2="dk2" accent1="accent1" accent2="accent2" accent3="accent3" accent4="accent4" accent5="accent5" accent6="accent6" hlink="hlink" folHlink="folHlink"/>
  <p:hf hdr="0" ftr="0" dt="0"/>
  <p:notesStyle>
    <a:lvl1pPr algn="l" defTabSz="1474788" rtl="0" fontAlgn="base">
      <a:spcBef>
        <a:spcPct val="30000"/>
      </a:spcBef>
      <a:spcAft>
        <a:spcPct val="0"/>
      </a:spcAft>
      <a:defRPr sz="4000" kern="1200">
        <a:solidFill>
          <a:schemeClr val="tx1"/>
        </a:solidFill>
        <a:latin typeface="+mn-lt"/>
        <a:ea typeface="+mn-ea"/>
        <a:cs typeface="+mn-cs"/>
      </a:defRPr>
    </a:lvl1pPr>
    <a:lvl2pPr marL="1474788" algn="l" defTabSz="1474788" rtl="0" fontAlgn="base">
      <a:spcBef>
        <a:spcPct val="30000"/>
      </a:spcBef>
      <a:spcAft>
        <a:spcPct val="0"/>
      </a:spcAft>
      <a:defRPr sz="4000" kern="1200">
        <a:solidFill>
          <a:schemeClr val="tx1"/>
        </a:solidFill>
        <a:latin typeface="+mn-lt"/>
        <a:ea typeface="+mn-ea"/>
        <a:cs typeface="+mn-cs"/>
      </a:defRPr>
    </a:lvl2pPr>
    <a:lvl3pPr marL="2951163" algn="l" defTabSz="1474788" rtl="0" fontAlgn="base">
      <a:spcBef>
        <a:spcPct val="30000"/>
      </a:spcBef>
      <a:spcAft>
        <a:spcPct val="0"/>
      </a:spcAft>
      <a:defRPr sz="4000" kern="1200">
        <a:solidFill>
          <a:schemeClr val="tx1"/>
        </a:solidFill>
        <a:latin typeface="+mn-lt"/>
        <a:ea typeface="+mn-ea"/>
        <a:cs typeface="+mn-cs"/>
      </a:defRPr>
    </a:lvl3pPr>
    <a:lvl4pPr marL="4427538" algn="l" defTabSz="1474788" rtl="0" fontAlgn="base">
      <a:spcBef>
        <a:spcPct val="30000"/>
      </a:spcBef>
      <a:spcAft>
        <a:spcPct val="0"/>
      </a:spcAft>
      <a:defRPr sz="4000" kern="1200">
        <a:solidFill>
          <a:schemeClr val="tx1"/>
        </a:solidFill>
        <a:latin typeface="+mn-lt"/>
        <a:ea typeface="+mn-ea"/>
        <a:cs typeface="+mn-cs"/>
      </a:defRPr>
    </a:lvl4pPr>
    <a:lvl5pPr marL="5903913" algn="l" defTabSz="1474788" rtl="0" fontAlgn="base">
      <a:spcBef>
        <a:spcPct val="30000"/>
      </a:spcBef>
      <a:spcAft>
        <a:spcPct val="0"/>
      </a:spcAft>
      <a:defRPr sz="4000" kern="1200">
        <a:solidFill>
          <a:schemeClr val="tx1"/>
        </a:solidFill>
        <a:latin typeface="+mn-lt"/>
        <a:ea typeface="+mn-ea"/>
        <a:cs typeface="+mn-cs"/>
      </a:defRPr>
    </a:lvl5pPr>
    <a:lvl6pPr marL="7379892" algn="l" defTabSz="1475980" rtl="0" eaLnBrk="1" latinLnBrk="0" hangingPunct="1">
      <a:defRPr sz="4000" kern="1200">
        <a:solidFill>
          <a:schemeClr val="tx1"/>
        </a:solidFill>
        <a:latin typeface="+mn-lt"/>
        <a:ea typeface="+mn-ea"/>
        <a:cs typeface="+mn-cs"/>
      </a:defRPr>
    </a:lvl6pPr>
    <a:lvl7pPr marL="8855872" algn="l" defTabSz="1475980" rtl="0" eaLnBrk="1" latinLnBrk="0" hangingPunct="1">
      <a:defRPr sz="4000" kern="1200">
        <a:solidFill>
          <a:schemeClr val="tx1"/>
        </a:solidFill>
        <a:latin typeface="+mn-lt"/>
        <a:ea typeface="+mn-ea"/>
        <a:cs typeface="+mn-cs"/>
      </a:defRPr>
    </a:lvl7pPr>
    <a:lvl8pPr marL="10331849" algn="l" defTabSz="1475980" rtl="0" eaLnBrk="1" latinLnBrk="0" hangingPunct="1">
      <a:defRPr sz="4000" kern="1200">
        <a:solidFill>
          <a:schemeClr val="tx1"/>
        </a:solidFill>
        <a:latin typeface="+mn-lt"/>
        <a:ea typeface="+mn-ea"/>
        <a:cs typeface="+mn-cs"/>
      </a:defRPr>
    </a:lvl8pPr>
    <a:lvl9pPr marL="11807828" algn="l" defTabSz="1475980" rtl="0" eaLnBrk="1" latinLnBrk="0" hangingPunct="1">
      <a:defRPr sz="4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5" name="Rectangle 21"/>
          <p:cNvSpPr/>
          <p:nvPr userDrawn="1"/>
        </p:nvSpPr>
        <p:spPr>
          <a:xfrm>
            <a:off x="0" y="2881313"/>
            <a:ext cx="21388388" cy="264001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75980" fontAlgn="auto">
              <a:spcBef>
                <a:spcPts val="0"/>
              </a:spcBef>
              <a:spcAft>
                <a:spcPts val="0"/>
              </a:spcAft>
              <a:defRPr/>
            </a:pPr>
            <a:endParaRPr lang="en-GB"/>
          </a:p>
        </p:txBody>
      </p:sp>
      <p:pic>
        <p:nvPicPr>
          <p:cNvPr id="18" name="Picture 4" descr="symbolTop2.emf"/>
          <p:cNvPicPr>
            <a:picLocks noChangeAspect="1"/>
          </p:cNvPicPr>
          <p:nvPr userDrawn="1"/>
        </p:nvPicPr>
        <p:blipFill>
          <a:blip r:embed="rId2"/>
          <a:srcRect/>
          <a:stretch>
            <a:fillRect/>
          </a:stretch>
        </p:blipFill>
        <p:spPr bwMode="auto">
          <a:xfrm>
            <a:off x="16236950" y="2654300"/>
            <a:ext cx="5151438" cy="3087688"/>
          </a:xfrm>
          <a:prstGeom prst="rect">
            <a:avLst/>
          </a:prstGeom>
          <a:noFill/>
          <a:ln w="9525">
            <a:noFill/>
            <a:miter lim="800000"/>
            <a:headEnd/>
            <a:tailEnd/>
          </a:ln>
        </p:spPr>
      </p:pic>
      <p:sp>
        <p:nvSpPr>
          <p:cNvPr id="6" name="Text Placeholder 5"/>
          <p:cNvSpPr>
            <a:spLocks noGrp="1"/>
          </p:cNvSpPr>
          <p:nvPr>
            <p:ph type="body" sz="quarter" idx="10"/>
          </p:nvPr>
        </p:nvSpPr>
        <p:spPr>
          <a:xfrm>
            <a:off x="1019448" y="5995822"/>
            <a:ext cx="9444575" cy="9281861"/>
          </a:xfrm>
        </p:spPr>
        <p:txBody>
          <a:bodyPr/>
          <a:lstStyle>
            <a:lvl2pPr>
              <a:defRPr baseline="0"/>
            </a:lvl2pPr>
            <a:lvl3pPr>
              <a:defRPr baseline="0"/>
            </a:lvl3pPr>
            <a:lvl5pPr>
              <a:defRPr baseline="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1" name="Text Placeholder 5"/>
          <p:cNvSpPr>
            <a:spLocks noGrp="1"/>
          </p:cNvSpPr>
          <p:nvPr>
            <p:ph type="body" sz="quarter" idx="13"/>
          </p:nvPr>
        </p:nvSpPr>
        <p:spPr>
          <a:xfrm>
            <a:off x="11022575" y="27238639"/>
            <a:ext cx="9438910" cy="1308050"/>
          </a:xfrm>
        </p:spPr>
        <p:txBody>
          <a:bodyPr>
            <a:spAutoFit/>
          </a:bodyPr>
          <a:lstStyle>
            <a:lvl1pPr marL="0" indent="0">
              <a:lnSpc>
                <a:spcPct val="100000"/>
              </a:lnSpc>
              <a:spcBef>
                <a:spcPts val="0"/>
              </a:spcBef>
              <a:spcAft>
                <a:spcPts val="0"/>
              </a:spcAft>
              <a:defRPr sz="1700" b="0">
                <a:solidFill>
                  <a:schemeClr val="tx2"/>
                </a:solidFill>
              </a:defRPr>
            </a:lvl1pPr>
            <a:lvl2pPr marL="0" indent="0">
              <a:lnSpc>
                <a:spcPct val="100000"/>
              </a:lnSpc>
              <a:spcBef>
                <a:spcPts val="0"/>
              </a:spcBef>
              <a:spcAft>
                <a:spcPts val="0"/>
              </a:spcAft>
              <a:defRPr sz="1700"/>
            </a:lvl2pPr>
            <a:lvl3pPr marL="0" indent="0">
              <a:lnSpc>
                <a:spcPct val="100000"/>
              </a:lnSpc>
              <a:spcBef>
                <a:spcPts val="0"/>
              </a:spcBef>
              <a:spcAft>
                <a:spcPts val="0"/>
              </a:spcAft>
              <a:defRPr sz="1700"/>
            </a:lvl3pPr>
            <a:lvl4pPr marL="0" indent="0">
              <a:lnSpc>
                <a:spcPct val="100000"/>
              </a:lnSpc>
              <a:spcBef>
                <a:spcPts val="0"/>
              </a:spcBef>
              <a:spcAft>
                <a:spcPts val="0"/>
              </a:spcAft>
              <a:buNone/>
              <a:defRPr sz="1700"/>
            </a:lvl4pPr>
            <a:lvl5pPr marL="0" indent="0">
              <a:lnSpc>
                <a:spcPct val="100000"/>
              </a:lnSpc>
              <a:spcBef>
                <a:spcPts val="0"/>
              </a:spcBef>
              <a:spcAft>
                <a:spcPts val="0"/>
              </a:spcAft>
              <a:buNone/>
              <a:defRPr sz="17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3" name="Text Placeholder 5"/>
          <p:cNvSpPr>
            <a:spLocks noGrp="1"/>
          </p:cNvSpPr>
          <p:nvPr>
            <p:ph type="body" sz="quarter" idx="15"/>
          </p:nvPr>
        </p:nvSpPr>
        <p:spPr>
          <a:xfrm>
            <a:off x="1019447" y="19275385"/>
            <a:ext cx="9428311"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7" name="Text Placeholder 5"/>
          <p:cNvSpPr>
            <a:spLocks noGrp="1"/>
          </p:cNvSpPr>
          <p:nvPr>
            <p:ph type="body" sz="quarter" idx="18"/>
          </p:nvPr>
        </p:nvSpPr>
        <p:spPr>
          <a:xfrm>
            <a:off x="11025700" y="21410653"/>
            <a:ext cx="9410028" cy="4546786"/>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25" name="Content Placeholder 6"/>
          <p:cNvSpPr>
            <a:spLocks noGrp="1"/>
          </p:cNvSpPr>
          <p:nvPr>
            <p:ph sz="quarter" idx="20"/>
          </p:nvPr>
        </p:nvSpPr>
        <p:spPr>
          <a:xfrm>
            <a:off x="1019448" y="15596958"/>
            <a:ext cx="9419177" cy="3478459"/>
          </a:xfrm>
        </p:spPr>
        <p:txBody>
          <a:bodyPr/>
          <a:lstStyle>
            <a:lvl1pPr>
              <a:defRPr sz="2400" b="1">
                <a:solidFill>
                  <a:schemeClr val="tx2"/>
                </a:solidFill>
              </a:defRPr>
            </a:lvl1pPr>
          </a:lstStyle>
          <a:p>
            <a:pPr lvl="0"/>
            <a:endParaRPr lang="en-GB" dirty="0"/>
          </a:p>
        </p:txBody>
      </p:sp>
      <p:sp>
        <p:nvSpPr>
          <p:cNvPr id="20" name="Text Placeholder 6"/>
          <p:cNvSpPr>
            <a:spLocks noGrp="1"/>
          </p:cNvSpPr>
          <p:nvPr>
            <p:ph type="body" sz="quarter" idx="22"/>
          </p:nvPr>
        </p:nvSpPr>
        <p:spPr>
          <a:xfrm>
            <a:off x="1015389" y="4737039"/>
            <a:ext cx="6796839" cy="400110"/>
          </a:xfrm>
        </p:spPr>
        <p:txBody>
          <a:bodyPr>
            <a:spAutoFit/>
          </a:bodyPr>
          <a:lstStyle>
            <a:lvl1pPr>
              <a:lnSpc>
                <a:spcPct val="100000"/>
              </a:lnSpc>
              <a:spcBef>
                <a:spcPts val="0"/>
              </a:spcBef>
              <a:spcAft>
                <a:spcPts val="0"/>
              </a:spcAft>
              <a:defRPr sz="2600" baseline="0">
                <a:solidFill>
                  <a:schemeClr val="bg1"/>
                </a:solidFill>
              </a:defRPr>
            </a:lvl1pPr>
          </a:lstStyle>
          <a:p>
            <a:pPr lvl="0"/>
            <a:r>
              <a:rPr lang="en-US" dirty="0" smtClean="0"/>
              <a:t>Click to edit Master text styles</a:t>
            </a:r>
          </a:p>
        </p:txBody>
      </p:sp>
      <p:sp>
        <p:nvSpPr>
          <p:cNvPr id="16" name="Picture Placeholder 15"/>
          <p:cNvSpPr>
            <a:spLocks noGrp="1"/>
          </p:cNvSpPr>
          <p:nvPr>
            <p:ph type="pic" sz="quarter" idx="23"/>
          </p:nvPr>
        </p:nvSpPr>
        <p:spPr>
          <a:xfrm>
            <a:off x="13901102" y="1081088"/>
            <a:ext cx="6496414" cy="1664656"/>
          </a:xfrm>
        </p:spPr>
        <p:txBody>
          <a:bodyPr rtlCol="0">
            <a:noAutofit/>
          </a:bodyPr>
          <a:lstStyle/>
          <a:p>
            <a:pPr lvl="0"/>
            <a:endParaRPr lang="en-GB" noProof="0" dirty="0"/>
          </a:p>
        </p:txBody>
      </p:sp>
      <p:sp>
        <p:nvSpPr>
          <p:cNvPr id="8" name="Title 7"/>
          <p:cNvSpPr>
            <a:spLocks noGrp="1"/>
          </p:cNvSpPr>
          <p:nvPr>
            <p:ph type="title"/>
          </p:nvPr>
        </p:nvSpPr>
        <p:spPr>
          <a:xfrm>
            <a:off x="1015389" y="3013121"/>
            <a:ext cx="14373417" cy="1645480"/>
          </a:xfrm>
        </p:spPr>
        <p:txBody>
          <a:bodyPr/>
          <a:lstStyle/>
          <a:p>
            <a:r>
              <a:rPr lang="en-GB" dirty="0" smtClean="0"/>
              <a:t>Click to edit Master title style</a:t>
            </a:r>
            <a:endParaRPr lang="en-GB" dirty="0"/>
          </a:p>
        </p:txBody>
      </p:sp>
      <p:sp>
        <p:nvSpPr>
          <p:cNvPr id="27" name="Text Placeholder 5"/>
          <p:cNvSpPr>
            <a:spLocks noGrp="1"/>
          </p:cNvSpPr>
          <p:nvPr>
            <p:ph type="body" sz="quarter" idx="24"/>
          </p:nvPr>
        </p:nvSpPr>
        <p:spPr>
          <a:xfrm>
            <a:off x="1019447" y="23685921"/>
            <a:ext cx="9428311"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28" name="Content Placeholder 6"/>
          <p:cNvSpPr>
            <a:spLocks noGrp="1"/>
          </p:cNvSpPr>
          <p:nvPr>
            <p:ph sz="quarter" idx="25"/>
          </p:nvPr>
        </p:nvSpPr>
        <p:spPr>
          <a:xfrm>
            <a:off x="1019448" y="20007496"/>
            <a:ext cx="9419177" cy="3478459"/>
          </a:xfrm>
        </p:spPr>
        <p:txBody>
          <a:bodyPr/>
          <a:lstStyle>
            <a:lvl1pPr>
              <a:defRPr sz="2400" b="1">
                <a:solidFill>
                  <a:schemeClr val="tx2"/>
                </a:solidFill>
              </a:defRPr>
            </a:lvl1pPr>
          </a:lstStyle>
          <a:p>
            <a:pPr lvl="0"/>
            <a:endParaRPr lang="en-GB" dirty="0"/>
          </a:p>
        </p:txBody>
      </p:sp>
      <p:sp>
        <p:nvSpPr>
          <p:cNvPr id="29" name="Text Placeholder 5"/>
          <p:cNvSpPr>
            <a:spLocks noGrp="1"/>
          </p:cNvSpPr>
          <p:nvPr>
            <p:ph type="body" sz="quarter" idx="26"/>
          </p:nvPr>
        </p:nvSpPr>
        <p:spPr>
          <a:xfrm>
            <a:off x="1019448" y="28079171"/>
            <a:ext cx="9437002"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30" name="Content Placeholder 6"/>
          <p:cNvSpPr>
            <a:spLocks noGrp="1"/>
          </p:cNvSpPr>
          <p:nvPr>
            <p:ph sz="quarter" idx="27"/>
          </p:nvPr>
        </p:nvSpPr>
        <p:spPr>
          <a:xfrm>
            <a:off x="1019448" y="24435311"/>
            <a:ext cx="9419177" cy="3478459"/>
          </a:xfrm>
        </p:spPr>
        <p:txBody>
          <a:bodyPr/>
          <a:lstStyle>
            <a:lvl1pPr>
              <a:defRPr sz="2400" b="1">
                <a:solidFill>
                  <a:schemeClr val="tx2"/>
                </a:solidFill>
              </a:defRPr>
            </a:lvl1pPr>
          </a:lstStyle>
          <a:p>
            <a:pPr lvl="0"/>
            <a:endParaRPr lang="en-GB" dirty="0"/>
          </a:p>
        </p:txBody>
      </p:sp>
      <p:sp>
        <p:nvSpPr>
          <p:cNvPr id="31" name="Text Placeholder 5"/>
          <p:cNvSpPr>
            <a:spLocks noGrp="1"/>
          </p:cNvSpPr>
          <p:nvPr>
            <p:ph type="body" sz="quarter" idx="28"/>
          </p:nvPr>
        </p:nvSpPr>
        <p:spPr>
          <a:xfrm>
            <a:off x="11029643" y="5995822"/>
            <a:ext cx="9444575" cy="14958079"/>
          </a:xfrm>
        </p:spPr>
        <p:txBody>
          <a:bodyPr/>
          <a:lstStyle>
            <a:lvl2pPr>
              <a:defRPr baseline="0"/>
            </a:lvl2pPr>
            <a:lvl3pPr>
              <a:defRPr baseline="0"/>
            </a:lvl3pPr>
            <a:lvl5pPr>
              <a:defRPr baseline="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5" name="Rectangle 21"/>
          <p:cNvSpPr/>
          <p:nvPr userDrawn="1"/>
        </p:nvSpPr>
        <p:spPr>
          <a:xfrm>
            <a:off x="0" y="2881313"/>
            <a:ext cx="21388388" cy="264001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75980" fontAlgn="auto">
              <a:spcBef>
                <a:spcPts val="0"/>
              </a:spcBef>
              <a:spcAft>
                <a:spcPts val="0"/>
              </a:spcAft>
              <a:defRPr/>
            </a:pPr>
            <a:endParaRPr lang="en-GB"/>
          </a:p>
        </p:txBody>
      </p:sp>
      <p:pic>
        <p:nvPicPr>
          <p:cNvPr id="16" name="Picture 4"/>
          <p:cNvPicPr>
            <a:picLocks noChangeAspect="1"/>
          </p:cNvPicPr>
          <p:nvPr userDrawn="1"/>
        </p:nvPicPr>
        <p:blipFill>
          <a:blip r:embed="rId2"/>
          <a:srcRect/>
          <a:stretch>
            <a:fillRect/>
          </a:stretch>
        </p:blipFill>
        <p:spPr bwMode="auto">
          <a:xfrm>
            <a:off x="16236950" y="2654300"/>
            <a:ext cx="5151438" cy="3087688"/>
          </a:xfrm>
          <a:prstGeom prst="rect">
            <a:avLst/>
          </a:prstGeom>
          <a:noFill/>
          <a:ln w="9525">
            <a:noFill/>
            <a:miter lim="800000"/>
            <a:headEnd/>
            <a:tailEnd/>
          </a:ln>
        </p:spPr>
      </p:pic>
      <p:sp>
        <p:nvSpPr>
          <p:cNvPr id="6" name="Text Placeholder 5"/>
          <p:cNvSpPr>
            <a:spLocks noGrp="1"/>
          </p:cNvSpPr>
          <p:nvPr>
            <p:ph type="body" sz="quarter" idx="10"/>
          </p:nvPr>
        </p:nvSpPr>
        <p:spPr>
          <a:xfrm>
            <a:off x="1019448" y="5995822"/>
            <a:ext cx="9444575" cy="9281861"/>
          </a:xfrm>
        </p:spPr>
        <p:txBody>
          <a:bodyPr/>
          <a:lstStyle>
            <a:lvl2pPr>
              <a:defRPr baseline="0"/>
            </a:lvl2pPr>
            <a:lvl3pPr>
              <a:defRPr baseline="0"/>
            </a:lvl3pPr>
            <a:lvl5pPr>
              <a:defRPr baseline="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1" name="Text Placeholder 5"/>
          <p:cNvSpPr>
            <a:spLocks noGrp="1"/>
          </p:cNvSpPr>
          <p:nvPr>
            <p:ph type="body" sz="quarter" idx="13"/>
          </p:nvPr>
        </p:nvSpPr>
        <p:spPr>
          <a:xfrm>
            <a:off x="11022575" y="27238639"/>
            <a:ext cx="9438910" cy="1308050"/>
          </a:xfrm>
        </p:spPr>
        <p:txBody>
          <a:bodyPr>
            <a:spAutoFit/>
          </a:bodyPr>
          <a:lstStyle>
            <a:lvl1pPr marL="0" indent="0">
              <a:lnSpc>
                <a:spcPct val="100000"/>
              </a:lnSpc>
              <a:spcBef>
                <a:spcPts val="0"/>
              </a:spcBef>
              <a:spcAft>
                <a:spcPts val="0"/>
              </a:spcAft>
              <a:defRPr sz="1700" b="0">
                <a:solidFill>
                  <a:schemeClr val="tx2"/>
                </a:solidFill>
              </a:defRPr>
            </a:lvl1pPr>
            <a:lvl2pPr marL="0" indent="0">
              <a:lnSpc>
                <a:spcPct val="100000"/>
              </a:lnSpc>
              <a:spcBef>
                <a:spcPts val="0"/>
              </a:spcBef>
              <a:spcAft>
                <a:spcPts val="0"/>
              </a:spcAft>
              <a:defRPr sz="1700"/>
            </a:lvl2pPr>
            <a:lvl3pPr marL="0" indent="0">
              <a:lnSpc>
                <a:spcPct val="100000"/>
              </a:lnSpc>
              <a:spcBef>
                <a:spcPts val="0"/>
              </a:spcBef>
              <a:spcAft>
                <a:spcPts val="0"/>
              </a:spcAft>
              <a:defRPr sz="1700"/>
            </a:lvl3pPr>
            <a:lvl4pPr marL="0" indent="0">
              <a:lnSpc>
                <a:spcPct val="100000"/>
              </a:lnSpc>
              <a:spcBef>
                <a:spcPts val="0"/>
              </a:spcBef>
              <a:spcAft>
                <a:spcPts val="0"/>
              </a:spcAft>
              <a:buNone/>
              <a:defRPr sz="1700"/>
            </a:lvl4pPr>
            <a:lvl5pPr marL="0" indent="0">
              <a:lnSpc>
                <a:spcPct val="100000"/>
              </a:lnSpc>
              <a:spcBef>
                <a:spcPts val="0"/>
              </a:spcBef>
              <a:spcAft>
                <a:spcPts val="0"/>
              </a:spcAft>
              <a:buNone/>
              <a:defRPr sz="17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3" name="Text Placeholder 5"/>
          <p:cNvSpPr>
            <a:spLocks noGrp="1"/>
          </p:cNvSpPr>
          <p:nvPr>
            <p:ph type="body" sz="quarter" idx="15"/>
          </p:nvPr>
        </p:nvSpPr>
        <p:spPr>
          <a:xfrm>
            <a:off x="1019447" y="19275385"/>
            <a:ext cx="9428311"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17" name="Text Placeholder 5"/>
          <p:cNvSpPr>
            <a:spLocks noGrp="1"/>
          </p:cNvSpPr>
          <p:nvPr>
            <p:ph type="body" sz="quarter" idx="18"/>
          </p:nvPr>
        </p:nvSpPr>
        <p:spPr>
          <a:xfrm>
            <a:off x="11025700" y="21410653"/>
            <a:ext cx="9410028" cy="4546786"/>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25" name="Content Placeholder 6"/>
          <p:cNvSpPr>
            <a:spLocks noGrp="1"/>
          </p:cNvSpPr>
          <p:nvPr>
            <p:ph sz="quarter" idx="20"/>
          </p:nvPr>
        </p:nvSpPr>
        <p:spPr>
          <a:xfrm>
            <a:off x="1019448" y="15596958"/>
            <a:ext cx="9419177" cy="3478459"/>
          </a:xfrm>
        </p:spPr>
        <p:txBody>
          <a:bodyPr/>
          <a:lstStyle>
            <a:lvl1pPr>
              <a:defRPr sz="2400" b="1">
                <a:solidFill>
                  <a:schemeClr val="tx2"/>
                </a:solidFill>
              </a:defRPr>
            </a:lvl1pPr>
          </a:lstStyle>
          <a:p>
            <a:pPr lvl="0"/>
            <a:endParaRPr lang="en-GB" dirty="0"/>
          </a:p>
        </p:txBody>
      </p:sp>
      <p:sp>
        <p:nvSpPr>
          <p:cNvPr id="20" name="Text Placeholder 6"/>
          <p:cNvSpPr>
            <a:spLocks noGrp="1"/>
          </p:cNvSpPr>
          <p:nvPr>
            <p:ph type="body" sz="quarter" idx="22"/>
          </p:nvPr>
        </p:nvSpPr>
        <p:spPr>
          <a:xfrm>
            <a:off x="1015389" y="4737039"/>
            <a:ext cx="6796839" cy="400110"/>
          </a:xfrm>
        </p:spPr>
        <p:txBody>
          <a:bodyPr>
            <a:spAutoFit/>
          </a:bodyPr>
          <a:lstStyle>
            <a:lvl1pPr>
              <a:lnSpc>
                <a:spcPct val="100000"/>
              </a:lnSpc>
              <a:spcBef>
                <a:spcPts val="0"/>
              </a:spcBef>
              <a:spcAft>
                <a:spcPts val="0"/>
              </a:spcAft>
              <a:defRPr sz="2600" baseline="0">
                <a:solidFill>
                  <a:schemeClr val="bg1"/>
                </a:solidFill>
              </a:defRPr>
            </a:lvl1pPr>
          </a:lstStyle>
          <a:p>
            <a:pPr lvl="0"/>
            <a:r>
              <a:rPr lang="en-US" dirty="0" smtClean="0"/>
              <a:t>Click to edit Master text styles</a:t>
            </a:r>
          </a:p>
        </p:txBody>
      </p:sp>
      <p:sp>
        <p:nvSpPr>
          <p:cNvPr id="8" name="Title 7"/>
          <p:cNvSpPr>
            <a:spLocks noGrp="1"/>
          </p:cNvSpPr>
          <p:nvPr>
            <p:ph type="title"/>
          </p:nvPr>
        </p:nvSpPr>
        <p:spPr>
          <a:xfrm>
            <a:off x="1015389" y="3013121"/>
            <a:ext cx="14373417" cy="1645480"/>
          </a:xfrm>
        </p:spPr>
        <p:txBody>
          <a:bodyPr/>
          <a:lstStyle/>
          <a:p>
            <a:r>
              <a:rPr lang="en-GB" dirty="0" smtClean="0"/>
              <a:t>Click to edit Master title style</a:t>
            </a:r>
            <a:endParaRPr lang="en-GB" dirty="0"/>
          </a:p>
        </p:txBody>
      </p:sp>
      <p:sp>
        <p:nvSpPr>
          <p:cNvPr id="27" name="Text Placeholder 5"/>
          <p:cNvSpPr>
            <a:spLocks noGrp="1"/>
          </p:cNvSpPr>
          <p:nvPr>
            <p:ph type="body" sz="quarter" idx="24"/>
          </p:nvPr>
        </p:nvSpPr>
        <p:spPr>
          <a:xfrm>
            <a:off x="1019447" y="23685921"/>
            <a:ext cx="9428311"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28" name="Content Placeholder 6"/>
          <p:cNvSpPr>
            <a:spLocks noGrp="1"/>
          </p:cNvSpPr>
          <p:nvPr>
            <p:ph sz="quarter" idx="25"/>
          </p:nvPr>
        </p:nvSpPr>
        <p:spPr>
          <a:xfrm>
            <a:off x="1019448" y="20007496"/>
            <a:ext cx="9419177" cy="3478459"/>
          </a:xfrm>
        </p:spPr>
        <p:txBody>
          <a:bodyPr/>
          <a:lstStyle>
            <a:lvl1pPr>
              <a:defRPr sz="2400" b="1">
                <a:solidFill>
                  <a:schemeClr val="tx2"/>
                </a:solidFill>
              </a:defRPr>
            </a:lvl1pPr>
          </a:lstStyle>
          <a:p>
            <a:pPr lvl="0"/>
            <a:endParaRPr lang="en-GB" dirty="0"/>
          </a:p>
        </p:txBody>
      </p:sp>
      <p:sp>
        <p:nvSpPr>
          <p:cNvPr id="29" name="Text Placeholder 5"/>
          <p:cNvSpPr>
            <a:spLocks noGrp="1"/>
          </p:cNvSpPr>
          <p:nvPr>
            <p:ph type="body" sz="quarter" idx="26"/>
          </p:nvPr>
        </p:nvSpPr>
        <p:spPr>
          <a:xfrm>
            <a:off x="1019448" y="28079171"/>
            <a:ext cx="9437002" cy="485176"/>
          </a:xfrm>
        </p:spPr>
        <p:txBody>
          <a:bodyPr>
            <a:spAutoFit/>
          </a:bodyPr>
          <a:lstStyle>
            <a:lvl1pPr marL="0" indent="0">
              <a:lnSpc>
                <a:spcPts val="1900"/>
              </a:lnSpc>
              <a:spcBef>
                <a:spcPts val="0"/>
              </a:spcBef>
              <a:spcAft>
                <a:spcPts val="0"/>
              </a:spcAft>
              <a:defRPr sz="1500" b="1">
                <a:solidFill>
                  <a:schemeClr val="accent1"/>
                </a:solidFill>
              </a:defRPr>
            </a:lvl1pPr>
            <a:lvl2pPr marL="0" indent="0">
              <a:lnSpc>
                <a:spcPts val="1900"/>
              </a:lnSpc>
              <a:spcBef>
                <a:spcPts val="0"/>
              </a:spcBef>
              <a:spcAft>
                <a:spcPts val="0"/>
              </a:spcAft>
              <a:defRPr sz="1500" b="1">
                <a:solidFill>
                  <a:schemeClr val="accent1"/>
                </a:solidFill>
              </a:defRPr>
            </a:lvl2pPr>
            <a:lvl3pPr marL="0" indent="0">
              <a:lnSpc>
                <a:spcPts val="1900"/>
              </a:lnSpc>
              <a:spcBef>
                <a:spcPts val="0"/>
              </a:spcBef>
              <a:spcAft>
                <a:spcPts val="0"/>
              </a:spcAft>
              <a:defRPr sz="1500" b="1">
                <a:solidFill>
                  <a:schemeClr val="accent1"/>
                </a:solidFill>
              </a:defRPr>
            </a:lvl3pPr>
            <a:lvl4pPr marL="0" indent="0">
              <a:lnSpc>
                <a:spcPts val="1900"/>
              </a:lnSpc>
              <a:spcBef>
                <a:spcPts val="0"/>
              </a:spcBef>
              <a:spcAft>
                <a:spcPts val="0"/>
              </a:spcAft>
              <a:buNone/>
              <a:defRPr sz="1500" b="1">
                <a:solidFill>
                  <a:schemeClr val="accent1"/>
                </a:solidFill>
              </a:defRPr>
            </a:lvl4pPr>
            <a:lvl5pPr marL="0" indent="0">
              <a:lnSpc>
                <a:spcPts val="1900"/>
              </a:lnSpc>
              <a:spcBef>
                <a:spcPts val="0"/>
              </a:spcBef>
              <a:spcAft>
                <a:spcPts val="0"/>
              </a:spcAft>
              <a:buNone/>
              <a:defRPr sz="1500" b="1">
                <a:solidFill>
                  <a:schemeClr val="accent1"/>
                </a:solidFill>
              </a:defRPr>
            </a:lvl5pPr>
          </a:lstStyle>
          <a:p>
            <a:pPr lvl="0"/>
            <a:r>
              <a:rPr lang="en-GB" dirty="0" smtClean="0"/>
              <a:t>Click to edit Master text styles</a:t>
            </a:r>
          </a:p>
          <a:p>
            <a:pPr lvl="4"/>
            <a:r>
              <a:rPr lang="en-GB" dirty="0" smtClean="0"/>
              <a:t>Fifth level</a:t>
            </a:r>
            <a:endParaRPr lang="en-GB" dirty="0"/>
          </a:p>
        </p:txBody>
      </p:sp>
      <p:sp>
        <p:nvSpPr>
          <p:cNvPr id="30" name="Content Placeholder 6"/>
          <p:cNvSpPr>
            <a:spLocks noGrp="1"/>
          </p:cNvSpPr>
          <p:nvPr>
            <p:ph sz="quarter" idx="27"/>
          </p:nvPr>
        </p:nvSpPr>
        <p:spPr>
          <a:xfrm>
            <a:off x="1019448" y="24435311"/>
            <a:ext cx="9419177" cy="3478459"/>
          </a:xfrm>
        </p:spPr>
        <p:txBody>
          <a:bodyPr/>
          <a:lstStyle>
            <a:lvl1pPr>
              <a:defRPr sz="2400" b="1">
                <a:solidFill>
                  <a:schemeClr val="tx2"/>
                </a:solidFill>
              </a:defRPr>
            </a:lvl1pPr>
          </a:lstStyle>
          <a:p>
            <a:pPr lvl="0"/>
            <a:endParaRPr lang="en-GB" dirty="0"/>
          </a:p>
        </p:txBody>
      </p:sp>
      <p:sp>
        <p:nvSpPr>
          <p:cNvPr id="31" name="Text Placeholder 5"/>
          <p:cNvSpPr>
            <a:spLocks noGrp="1"/>
          </p:cNvSpPr>
          <p:nvPr>
            <p:ph type="body" sz="quarter" idx="28"/>
          </p:nvPr>
        </p:nvSpPr>
        <p:spPr>
          <a:xfrm>
            <a:off x="11029643" y="5995822"/>
            <a:ext cx="9444575" cy="14958079"/>
          </a:xfrm>
        </p:spPr>
        <p:txBody>
          <a:bodyPr/>
          <a:lstStyle>
            <a:lvl2pPr>
              <a:defRPr baseline="0"/>
            </a:lvl2pPr>
            <a:lvl3pPr>
              <a:defRPr baseline="0"/>
            </a:lvl3pPr>
            <a:lvl5pPr>
              <a:defRPr baseline="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9" name="Picture Placeholder 15"/>
          <p:cNvSpPr>
            <a:spLocks noGrp="1"/>
          </p:cNvSpPr>
          <p:nvPr>
            <p:ph type="pic" sz="quarter" idx="23"/>
          </p:nvPr>
        </p:nvSpPr>
        <p:spPr>
          <a:xfrm>
            <a:off x="13901102" y="1081088"/>
            <a:ext cx="6496414" cy="1664656"/>
          </a:xfrm>
        </p:spPr>
        <p:txBody>
          <a:bodyPr rtlCol="0">
            <a:noAutofit/>
          </a:bodyPr>
          <a:lstStyle/>
          <a:p>
            <a:pPr lvl="0"/>
            <a:endParaRPr lang="en-GB"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16000" y="3013075"/>
            <a:ext cx="14373225" cy="1646238"/>
          </a:xfrm>
          <a:prstGeom prst="rect">
            <a:avLst/>
          </a:prstGeom>
          <a:noFill/>
          <a:ln w="9525">
            <a:noFill/>
            <a:miter lim="800000"/>
            <a:headEnd/>
            <a:tailEnd/>
          </a:ln>
        </p:spPr>
        <p:txBody>
          <a:bodyPr vert="horz" wrap="none" lIns="0" tIns="0" rIns="0" bIns="0" numCol="1" anchor="t" anchorCtr="0" compatLnSpc="1">
            <a:prstTxWarp prst="textNoShape">
              <a:avLst/>
            </a:prstTxWarp>
          </a:bodyPr>
          <a:lstStyle/>
          <a:p>
            <a:pPr lvl="0"/>
            <a:r>
              <a:rPr lang="en-GB" smtClean="0"/>
              <a:t>Click to edit Master title style</a:t>
            </a:r>
          </a:p>
        </p:txBody>
      </p:sp>
      <p:sp>
        <p:nvSpPr>
          <p:cNvPr id="1027" name="Text Placeholder 2"/>
          <p:cNvSpPr>
            <a:spLocks noGrp="1"/>
          </p:cNvSpPr>
          <p:nvPr>
            <p:ph type="body" idx="1"/>
          </p:nvPr>
        </p:nvSpPr>
        <p:spPr bwMode="auto">
          <a:xfrm>
            <a:off x="1014413" y="5992813"/>
            <a:ext cx="9337675" cy="184372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4" descr="VIAPATH_LOGO_COLOUR_GREY_RGB.emf"/>
          <p:cNvPicPr>
            <a:picLocks noChangeAspect="1"/>
          </p:cNvPicPr>
          <p:nvPr userDrawn="1"/>
        </p:nvPicPr>
        <p:blipFill>
          <a:blip r:embed="rId4"/>
          <a:srcRect/>
          <a:stretch>
            <a:fillRect/>
          </a:stretch>
        </p:blipFill>
        <p:spPr bwMode="auto">
          <a:xfrm>
            <a:off x="1012825" y="714375"/>
            <a:ext cx="2625725" cy="14033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Lst>
  <p:hf sldNum="0" hdr="0"/>
  <p:txStyles>
    <p:titleStyle>
      <a:lvl1pPr algn="l" defTabSz="1474788" rtl="0" fontAlgn="base">
        <a:lnSpc>
          <a:spcPts val="6800"/>
        </a:lnSpc>
        <a:spcBef>
          <a:spcPct val="0"/>
        </a:spcBef>
        <a:spcAft>
          <a:spcPct val="0"/>
        </a:spcAft>
        <a:defRPr sz="4400" b="1" kern="1200">
          <a:solidFill>
            <a:schemeClr val="bg1"/>
          </a:solidFill>
          <a:latin typeface="+mj-lt"/>
          <a:ea typeface="+mj-ea"/>
          <a:cs typeface="+mj-cs"/>
        </a:defRPr>
      </a:lvl1pPr>
      <a:lvl2pPr algn="l" defTabSz="1474788" rtl="0" fontAlgn="base">
        <a:lnSpc>
          <a:spcPts val="6800"/>
        </a:lnSpc>
        <a:spcBef>
          <a:spcPct val="0"/>
        </a:spcBef>
        <a:spcAft>
          <a:spcPct val="0"/>
        </a:spcAft>
        <a:defRPr sz="4400" b="1">
          <a:solidFill>
            <a:schemeClr val="bg1"/>
          </a:solidFill>
          <a:latin typeface="Verdana" pitchFamily="34" charset="0"/>
        </a:defRPr>
      </a:lvl2pPr>
      <a:lvl3pPr algn="l" defTabSz="1474788" rtl="0" fontAlgn="base">
        <a:lnSpc>
          <a:spcPts val="6800"/>
        </a:lnSpc>
        <a:spcBef>
          <a:spcPct val="0"/>
        </a:spcBef>
        <a:spcAft>
          <a:spcPct val="0"/>
        </a:spcAft>
        <a:defRPr sz="4400" b="1">
          <a:solidFill>
            <a:schemeClr val="bg1"/>
          </a:solidFill>
          <a:latin typeface="Verdana" pitchFamily="34" charset="0"/>
        </a:defRPr>
      </a:lvl3pPr>
      <a:lvl4pPr algn="l" defTabSz="1474788" rtl="0" fontAlgn="base">
        <a:lnSpc>
          <a:spcPts val="6800"/>
        </a:lnSpc>
        <a:spcBef>
          <a:spcPct val="0"/>
        </a:spcBef>
        <a:spcAft>
          <a:spcPct val="0"/>
        </a:spcAft>
        <a:defRPr sz="4400" b="1">
          <a:solidFill>
            <a:schemeClr val="bg1"/>
          </a:solidFill>
          <a:latin typeface="Verdana" pitchFamily="34" charset="0"/>
        </a:defRPr>
      </a:lvl4pPr>
      <a:lvl5pPr algn="l" defTabSz="1474788" rtl="0" fontAlgn="base">
        <a:lnSpc>
          <a:spcPts val="6800"/>
        </a:lnSpc>
        <a:spcBef>
          <a:spcPct val="0"/>
        </a:spcBef>
        <a:spcAft>
          <a:spcPct val="0"/>
        </a:spcAft>
        <a:defRPr sz="4400" b="1">
          <a:solidFill>
            <a:schemeClr val="bg1"/>
          </a:solidFill>
          <a:latin typeface="Verdana" pitchFamily="34" charset="0"/>
        </a:defRPr>
      </a:lvl5pPr>
      <a:lvl6pPr marL="457200" algn="l" defTabSz="1474788" rtl="0" fontAlgn="base">
        <a:lnSpc>
          <a:spcPts val="6800"/>
        </a:lnSpc>
        <a:spcBef>
          <a:spcPct val="0"/>
        </a:spcBef>
        <a:spcAft>
          <a:spcPct val="0"/>
        </a:spcAft>
        <a:defRPr sz="4400" b="1">
          <a:solidFill>
            <a:schemeClr val="bg1"/>
          </a:solidFill>
          <a:latin typeface="Verdana" pitchFamily="34" charset="0"/>
        </a:defRPr>
      </a:lvl6pPr>
      <a:lvl7pPr marL="914400" algn="l" defTabSz="1474788" rtl="0" fontAlgn="base">
        <a:lnSpc>
          <a:spcPts val="6800"/>
        </a:lnSpc>
        <a:spcBef>
          <a:spcPct val="0"/>
        </a:spcBef>
        <a:spcAft>
          <a:spcPct val="0"/>
        </a:spcAft>
        <a:defRPr sz="4400" b="1">
          <a:solidFill>
            <a:schemeClr val="bg1"/>
          </a:solidFill>
          <a:latin typeface="Verdana" pitchFamily="34" charset="0"/>
        </a:defRPr>
      </a:lvl7pPr>
      <a:lvl8pPr marL="1371600" algn="l" defTabSz="1474788" rtl="0" fontAlgn="base">
        <a:lnSpc>
          <a:spcPts val="6800"/>
        </a:lnSpc>
        <a:spcBef>
          <a:spcPct val="0"/>
        </a:spcBef>
        <a:spcAft>
          <a:spcPct val="0"/>
        </a:spcAft>
        <a:defRPr sz="4400" b="1">
          <a:solidFill>
            <a:schemeClr val="bg1"/>
          </a:solidFill>
          <a:latin typeface="Verdana" pitchFamily="34" charset="0"/>
        </a:defRPr>
      </a:lvl8pPr>
      <a:lvl9pPr marL="1828800" algn="l" defTabSz="1474788" rtl="0" fontAlgn="base">
        <a:lnSpc>
          <a:spcPts val="6800"/>
        </a:lnSpc>
        <a:spcBef>
          <a:spcPct val="0"/>
        </a:spcBef>
        <a:spcAft>
          <a:spcPct val="0"/>
        </a:spcAft>
        <a:defRPr sz="4400" b="1">
          <a:solidFill>
            <a:schemeClr val="bg1"/>
          </a:solidFill>
          <a:latin typeface="Verdana" pitchFamily="34" charset="0"/>
        </a:defRPr>
      </a:lvl9pPr>
    </p:titleStyle>
    <p:bodyStyle>
      <a:lvl1pPr algn="l" defTabSz="1474788" rtl="0" fontAlgn="base">
        <a:lnSpc>
          <a:spcPts val="3600"/>
        </a:lnSpc>
        <a:spcBef>
          <a:spcPts val="3200"/>
        </a:spcBef>
        <a:spcAft>
          <a:spcPts val="2200"/>
        </a:spcAft>
        <a:buFont typeface="Arial" charset="0"/>
        <a:defRPr sz="3000" b="1" kern="1200">
          <a:solidFill>
            <a:schemeClr val="accent1"/>
          </a:solidFill>
          <a:latin typeface="+mn-lt"/>
          <a:ea typeface="+mn-ea"/>
          <a:cs typeface="+mn-cs"/>
        </a:defRPr>
      </a:lvl1pPr>
      <a:lvl2pPr algn="l" defTabSz="1474788" rtl="0" fontAlgn="base">
        <a:lnSpc>
          <a:spcPts val="2600"/>
        </a:lnSpc>
        <a:spcBef>
          <a:spcPct val="0"/>
        </a:spcBef>
        <a:spcAft>
          <a:spcPts val="2200"/>
        </a:spcAft>
        <a:buClr>
          <a:schemeClr val="tx1"/>
        </a:buClr>
        <a:buSzPct val="120000"/>
        <a:buFont typeface="Lucida Grande"/>
        <a:defRPr sz="2000" kern="1200">
          <a:solidFill>
            <a:schemeClr val="tx2"/>
          </a:solidFill>
          <a:latin typeface="+mn-lt"/>
          <a:ea typeface="+mn-ea"/>
          <a:cs typeface="+mn-cs"/>
        </a:defRPr>
      </a:lvl2pPr>
      <a:lvl3pPr algn="l" defTabSz="1474788" rtl="0" fontAlgn="base">
        <a:lnSpc>
          <a:spcPts val="2600"/>
        </a:lnSpc>
        <a:spcBef>
          <a:spcPct val="0"/>
        </a:spcBef>
        <a:spcAft>
          <a:spcPts val="2200"/>
        </a:spcAft>
        <a:buClr>
          <a:schemeClr val="tx1"/>
        </a:buClr>
        <a:buSzPct val="120000"/>
        <a:buFont typeface="Lucida Grande"/>
        <a:defRPr sz="2000" kern="1200">
          <a:solidFill>
            <a:schemeClr val="tx2"/>
          </a:solidFill>
          <a:latin typeface="+mn-lt"/>
          <a:ea typeface="+mn-ea"/>
          <a:cs typeface="+mn-cs"/>
        </a:defRPr>
      </a:lvl3pPr>
      <a:lvl4pPr marL="334963" indent="-334963" algn="l" defTabSz="1474788" rtl="0" fontAlgn="base">
        <a:lnSpc>
          <a:spcPts val="2600"/>
        </a:lnSpc>
        <a:spcBef>
          <a:spcPct val="0"/>
        </a:spcBef>
        <a:spcAft>
          <a:spcPts val="2200"/>
        </a:spcAft>
        <a:buClr>
          <a:schemeClr val="tx1"/>
        </a:buClr>
        <a:buSzPct val="120000"/>
        <a:buFont typeface="Lucida Grande"/>
        <a:buChar char="-"/>
        <a:defRPr sz="2000" kern="1200">
          <a:solidFill>
            <a:schemeClr val="tx2"/>
          </a:solidFill>
          <a:latin typeface="+mn-lt"/>
          <a:ea typeface="+mn-ea"/>
          <a:cs typeface="+mn-cs"/>
        </a:defRPr>
      </a:lvl4pPr>
      <a:lvl5pPr marL="627063" indent="-269875" algn="l" defTabSz="1474788" rtl="0" fontAlgn="base">
        <a:lnSpc>
          <a:spcPts val="2600"/>
        </a:lnSpc>
        <a:spcBef>
          <a:spcPct val="0"/>
        </a:spcBef>
        <a:spcAft>
          <a:spcPts val="2200"/>
        </a:spcAft>
        <a:buClr>
          <a:schemeClr val="tx1"/>
        </a:buClr>
        <a:buSzPct val="120000"/>
        <a:buFont typeface="Lucida Grande"/>
        <a:buChar char="-"/>
        <a:defRPr sz="2000" kern="1200">
          <a:solidFill>
            <a:schemeClr val="tx2"/>
          </a:solidFill>
          <a:latin typeface="+mn-lt"/>
          <a:ea typeface="+mn-ea"/>
          <a:cs typeface="+mn-cs"/>
        </a:defRPr>
      </a:lvl5pPr>
      <a:lvl6pPr marL="8117881" indent="-737988" algn="l" defTabSz="1475980" rtl="0" eaLnBrk="1" latinLnBrk="0" hangingPunct="1">
        <a:spcBef>
          <a:spcPct val="20000"/>
        </a:spcBef>
        <a:buFont typeface="Arial"/>
        <a:buChar char="•"/>
        <a:defRPr sz="6500" kern="1200">
          <a:solidFill>
            <a:schemeClr val="tx1"/>
          </a:solidFill>
          <a:latin typeface="+mn-lt"/>
          <a:ea typeface="+mn-ea"/>
          <a:cs typeface="+mn-cs"/>
        </a:defRPr>
      </a:lvl6pPr>
      <a:lvl7pPr marL="9593860" indent="-737988" algn="l" defTabSz="1475980" rtl="0" eaLnBrk="1" latinLnBrk="0" hangingPunct="1">
        <a:spcBef>
          <a:spcPct val="20000"/>
        </a:spcBef>
        <a:buFont typeface="Arial"/>
        <a:buChar char="•"/>
        <a:defRPr sz="6500" kern="1200">
          <a:solidFill>
            <a:schemeClr val="tx1"/>
          </a:solidFill>
          <a:latin typeface="+mn-lt"/>
          <a:ea typeface="+mn-ea"/>
          <a:cs typeface="+mn-cs"/>
        </a:defRPr>
      </a:lvl7pPr>
      <a:lvl8pPr marL="11069840" indent="-737988" algn="l" defTabSz="1475980" rtl="0" eaLnBrk="1" latinLnBrk="0" hangingPunct="1">
        <a:spcBef>
          <a:spcPct val="20000"/>
        </a:spcBef>
        <a:buFont typeface="Arial"/>
        <a:buChar char="•"/>
        <a:defRPr sz="6500" kern="1200">
          <a:solidFill>
            <a:schemeClr val="tx1"/>
          </a:solidFill>
          <a:latin typeface="+mn-lt"/>
          <a:ea typeface="+mn-ea"/>
          <a:cs typeface="+mn-cs"/>
        </a:defRPr>
      </a:lvl8pPr>
      <a:lvl9pPr marL="12545816" indent="-737988" algn="l" defTabSz="1475980" rtl="0" eaLnBrk="1" latinLnBrk="0" hangingPunct="1">
        <a:spcBef>
          <a:spcPct val="20000"/>
        </a:spcBef>
        <a:buFont typeface="Arial"/>
        <a:buChar char="•"/>
        <a:defRPr sz="6500" kern="1200">
          <a:solidFill>
            <a:schemeClr val="tx1"/>
          </a:solidFill>
          <a:latin typeface="+mn-lt"/>
          <a:ea typeface="+mn-ea"/>
          <a:cs typeface="+mn-cs"/>
        </a:defRPr>
      </a:lvl9pPr>
    </p:bodyStyle>
    <p:otherStyle>
      <a:defPPr>
        <a:defRPr lang="en-US"/>
      </a:defPPr>
      <a:lvl1pPr marL="0" algn="l" defTabSz="1475980" rtl="0" eaLnBrk="1" latinLnBrk="0" hangingPunct="1">
        <a:defRPr sz="5900" kern="1200">
          <a:solidFill>
            <a:schemeClr val="tx1"/>
          </a:solidFill>
          <a:latin typeface="+mn-lt"/>
          <a:ea typeface="+mn-ea"/>
          <a:cs typeface="+mn-cs"/>
        </a:defRPr>
      </a:lvl1pPr>
      <a:lvl2pPr marL="1475980" algn="l" defTabSz="1475980" rtl="0" eaLnBrk="1" latinLnBrk="0" hangingPunct="1">
        <a:defRPr sz="5900" kern="1200">
          <a:solidFill>
            <a:schemeClr val="tx1"/>
          </a:solidFill>
          <a:latin typeface="+mn-lt"/>
          <a:ea typeface="+mn-ea"/>
          <a:cs typeface="+mn-cs"/>
        </a:defRPr>
      </a:lvl2pPr>
      <a:lvl3pPr marL="2951956" algn="l" defTabSz="1475980" rtl="0" eaLnBrk="1" latinLnBrk="0" hangingPunct="1">
        <a:defRPr sz="5900" kern="1200">
          <a:solidFill>
            <a:schemeClr val="tx1"/>
          </a:solidFill>
          <a:latin typeface="+mn-lt"/>
          <a:ea typeface="+mn-ea"/>
          <a:cs typeface="+mn-cs"/>
        </a:defRPr>
      </a:lvl3pPr>
      <a:lvl4pPr marL="4427936" algn="l" defTabSz="1475980" rtl="0" eaLnBrk="1" latinLnBrk="0" hangingPunct="1">
        <a:defRPr sz="5900" kern="1200">
          <a:solidFill>
            <a:schemeClr val="tx1"/>
          </a:solidFill>
          <a:latin typeface="+mn-lt"/>
          <a:ea typeface="+mn-ea"/>
          <a:cs typeface="+mn-cs"/>
        </a:defRPr>
      </a:lvl4pPr>
      <a:lvl5pPr marL="5903913" algn="l" defTabSz="1475980" rtl="0" eaLnBrk="1" latinLnBrk="0" hangingPunct="1">
        <a:defRPr sz="5900" kern="1200">
          <a:solidFill>
            <a:schemeClr val="tx1"/>
          </a:solidFill>
          <a:latin typeface="+mn-lt"/>
          <a:ea typeface="+mn-ea"/>
          <a:cs typeface="+mn-cs"/>
        </a:defRPr>
      </a:lvl5pPr>
      <a:lvl6pPr marL="7379892" algn="l" defTabSz="1475980" rtl="0" eaLnBrk="1" latinLnBrk="0" hangingPunct="1">
        <a:defRPr sz="5900" kern="1200">
          <a:solidFill>
            <a:schemeClr val="tx1"/>
          </a:solidFill>
          <a:latin typeface="+mn-lt"/>
          <a:ea typeface="+mn-ea"/>
          <a:cs typeface="+mn-cs"/>
        </a:defRPr>
      </a:lvl6pPr>
      <a:lvl7pPr marL="8855872" algn="l" defTabSz="1475980" rtl="0" eaLnBrk="1" latinLnBrk="0" hangingPunct="1">
        <a:defRPr sz="5900" kern="1200">
          <a:solidFill>
            <a:schemeClr val="tx1"/>
          </a:solidFill>
          <a:latin typeface="+mn-lt"/>
          <a:ea typeface="+mn-ea"/>
          <a:cs typeface="+mn-cs"/>
        </a:defRPr>
      </a:lvl7pPr>
      <a:lvl8pPr marL="10331849" algn="l" defTabSz="1475980" rtl="0" eaLnBrk="1" latinLnBrk="0" hangingPunct="1">
        <a:defRPr sz="5900" kern="1200">
          <a:solidFill>
            <a:schemeClr val="tx1"/>
          </a:solidFill>
          <a:latin typeface="+mn-lt"/>
          <a:ea typeface="+mn-ea"/>
          <a:cs typeface="+mn-cs"/>
        </a:defRPr>
      </a:lvl8pPr>
      <a:lvl9pPr marL="11807828" algn="l" defTabSz="1475980" rtl="0" eaLnBrk="1" latinLnBrk="0" hangingPunct="1">
        <a:defRPr sz="5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a:xfrm>
            <a:off x="1019175" y="5995988"/>
            <a:ext cx="9445625" cy="23326725"/>
          </a:xfrm>
        </p:spPr>
        <p:txBody>
          <a:bodyPr rtlCol="0">
            <a:noAutofit/>
          </a:bodyPr>
          <a:lstStyle/>
          <a:p>
            <a:pPr defTabSz="1475980" fontAlgn="auto">
              <a:buFont typeface="Arial"/>
              <a:buNone/>
              <a:defRPr/>
            </a:pPr>
            <a:r>
              <a:rPr lang="en-GB" dirty="0"/>
              <a:t>Usage instructions:</a:t>
            </a:r>
          </a:p>
          <a:p>
            <a:pPr marL="457200" indent="-457200" defTabSz="1475980" fontAlgn="auto">
              <a:buFont typeface="Arial"/>
              <a:buChar char="•"/>
              <a:defRPr/>
            </a:pPr>
            <a:r>
              <a:rPr lang="en-GB" dirty="0"/>
              <a:t>This template provides a structured approach to preparing </a:t>
            </a:r>
            <a:r>
              <a:rPr lang="en-GB" dirty="0" smtClean="0"/>
              <a:t>full </a:t>
            </a:r>
            <a:r>
              <a:rPr lang="en-GB" dirty="0"/>
              <a:t>size scientific posters. It contains all the objects you </a:t>
            </a:r>
            <a:r>
              <a:rPr lang="en-GB" dirty="0" smtClean="0"/>
              <a:t>need </a:t>
            </a:r>
            <a:r>
              <a:rPr lang="en-GB" dirty="0"/>
              <a:t>and allows you to arrange them on the page as required. The page size is A1. Modify the guide slides (slide 4 &amp; 5) in the template with your own content, discard what is not needed and save as required.</a:t>
            </a:r>
          </a:p>
          <a:p>
            <a:pPr marL="457200" indent="-457200" defTabSz="1475980" fontAlgn="auto">
              <a:buFont typeface="Arial"/>
              <a:buChar char="•"/>
              <a:defRPr/>
            </a:pPr>
            <a:r>
              <a:rPr lang="en-GB" dirty="0"/>
              <a:t>There are two versions, one green and one purple for </a:t>
            </a:r>
            <a:r>
              <a:rPr lang="en-GB" dirty="0" smtClean="0"/>
              <a:t>you </a:t>
            </a:r>
            <a:r>
              <a:rPr lang="en-GB" dirty="0"/>
              <a:t>to choose from. Slides 2 and 3 are examples of a previous poster as a guide, you can modify these with </a:t>
            </a:r>
            <a:r>
              <a:rPr lang="en-GB" dirty="0" smtClean="0"/>
              <a:t>your </a:t>
            </a:r>
            <a:r>
              <a:rPr lang="en-GB" dirty="0"/>
              <a:t>own content if you prefer</a:t>
            </a:r>
          </a:p>
          <a:p>
            <a:pPr marL="457200" indent="-457200" defTabSz="1475980" fontAlgn="auto">
              <a:buFont typeface="Arial"/>
              <a:buChar char="•"/>
              <a:defRPr/>
            </a:pPr>
            <a:r>
              <a:rPr lang="en-GB" dirty="0"/>
              <a:t>Gridlines are shown for aligning and sizing objects on </a:t>
            </a:r>
            <a:r>
              <a:rPr lang="en-GB" dirty="0" smtClean="0"/>
              <a:t>the </a:t>
            </a:r>
            <a:r>
              <a:rPr lang="en-GB" dirty="0"/>
              <a:t>page. To turn off gridlines, select &lt;view&gt; from the menu bar and then uncheck the gridlines box. Gridlines </a:t>
            </a:r>
            <a:r>
              <a:rPr lang="en-GB" dirty="0" smtClean="0"/>
              <a:t>will </a:t>
            </a:r>
            <a:r>
              <a:rPr lang="en-GB" dirty="0"/>
              <a:t>not appear on printed or displayed versions</a:t>
            </a:r>
          </a:p>
          <a:p>
            <a:pPr marL="457200" indent="-457200" defTabSz="1475980" fontAlgn="auto">
              <a:buFont typeface="Arial"/>
              <a:buChar char="•"/>
              <a:defRPr/>
            </a:pPr>
            <a:r>
              <a:rPr lang="en-GB" dirty="0"/>
              <a:t>The object boxes can be copied and pasted to </a:t>
            </a:r>
            <a:r>
              <a:rPr lang="en-GB" dirty="0" smtClean="0"/>
              <a:t>accommodate </a:t>
            </a:r>
            <a:r>
              <a:rPr lang="en-GB" dirty="0"/>
              <a:t>your graphs, pictures or other objects </a:t>
            </a:r>
            <a:r>
              <a:rPr lang="en-GB" dirty="0" smtClean="0"/>
              <a:t>as </a:t>
            </a:r>
            <a:r>
              <a:rPr lang="en-GB" dirty="0"/>
              <a:t>required. </a:t>
            </a:r>
            <a:br>
              <a:rPr lang="en-GB" dirty="0"/>
            </a:br>
            <a:r>
              <a:rPr lang="en-GB" dirty="0" smtClean="0"/>
              <a:t>Any </a:t>
            </a:r>
            <a:r>
              <a:rPr lang="en-GB" dirty="0"/>
              <a:t>items not needed can be deleted</a:t>
            </a:r>
          </a:p>
          <a:p>
            <a:pPr marL="457200" indent="-457200" defTabSz="1475980" fontAlgn="auto">
              <a:buFont typeface="Arial"/>
              <a:buChar char="•"/>
              <a:defRPr/>
            </a:pPr>
            <a:r>
              <a:rPr lang="en-GB" dirty="0"/>
              <a:t>Insert the correct trust partner image as appropriate </a:t>
            </a:r>
            <a:r>
              <a:rPr lang="en-GB" dirty="0" smtClean="0"/>
              <a:t>in </a:t>
            </a:r>
            <a:r>
              <a:rPr lang="en-GB" dirty="0"/>
              <a:t>the box in the top right hand corner using the gridline </a:t>
            </a:r>
            <a:r>
              <a:rPr lang="en-GB" dirty="0" smtClean="0"/>
              <a:t>to </a:t>
            </a:r>
            <a:r>
              <a:rPr lang="en-GB" dirty="0"/>
              <a:t>align to </a:t>
            </a:r>
            <a:r>
              <a:rPr lang="en-GB" dirty="0" err="1"/>
              <a:t>Viapath</a:t>
            </a:r>
            <a:r>
              <a:rPr lang="en-GB" dirty="0"/>
              <a:t> logo baseline. </a:t>
            </a:r>
            <a:r>
              <a:rPr lang="en-GB" dirty="0" err="1"/>
              <a:t>Alway</a:t>
            </a:r>
            <a:r>
              <a:rPr lang="en-US" dirty="0"/>
              <a:t>s</a:t>
            </a:r>
            <a:r>
              <a:rPr lang="en-GB" dirty="0"/>
              <a:t> resize logo </a:t>
            </a:r>
            <a:r>
              <a:rPr lang="en-GB" dirty="0" smtClean="0"/>
              <a:t>to </a:t>
            </a:r>
            <a:r>
              <a:rPr lang="en-GB" dirty="0"/>
              <a:t>fit inside area given. Sample trust logos are </a:t>
            </a:r>
            <a:r>
              <a:rPr lang="en-GB" dirty="0" smtClean="0"/>
              <a:t>included for use on the right of this page.</a:t>
            </a:r>
          </a:p>
          <a:p>
            <a:pPr lvl="1" defTabSz="1475980" fontAlgn="auto">
              <a:spcBef>
                <a:spcPts val="0"/>
              </a:spcBef>
              <a:defRPr/>
            </a:pPr>
            <a:endParaRPr lang="en-GB" dirty="0"/>
          </a:p>
        </p:txBody>
      </p:sp>
      <p:sp>
        <p:nvSpPr>
          <p:cNvPr id="6146" name="Title 47"/>
          <p:cNvSpPr>
            <a:spLocks noGrp="1"/>
          </p:cNvSpPr>
          <p:nvPr>
            <p:ph type="title"/>
          </p:nvPr>
        </p:nvSpPr>
        <p:spPr>
          <a:xfrm>
            <a:off x="1016000" y="3013075"/>
            <a:ext cx="14373225" cy="1646238"/>
          </a:xfrm>
        </p:spPr>
        <p:txBody>
          <a:bodyPr/>
          <a:lstStyle/>
          <a:p>
            <a:r>
              <a:rPr lang="en-GB" smtClean="0"/>
              <a:t>Viapath Scientific Poster Template</a:t>
            </a:r>
            <a:br>
              <a:rPr lang="en-GB" smtClean="0"/>
            </a:br>
            <a:r>
              <a:rPr lang="en-GB" smtClean="0"/>
              <a:t>Guide Outline Instruction</a:t>
            </a:r>
          </a:p>
        </p:txBody>
      </p:sp>
      <p:sp>
        <p:nvSpPr>
          <p:cNvPr id="6147" name="Text Placeholder 12"/>
          <p:cNvSpPr>
            <a:spLocks noGrp="1"/>
          </p:cNvSpPr>
          <p:nvPr>
            <p:ph type="body" sz="quarter" idx="28"/>
          </p:nvPr>
        </p:nvSpPr>
        <p:spPr>
          <a:xfrm>
            <a:off x="10922000" y="5995988"/>
            <a:ext cx="9444038" cy="14957425"/>
          </a:xfrm>
        </p:spPr>
        <p:txBody>
          <a:bodyPr/>
          <a:lstStyle/>
          <a:p>
            <a:r>
              <a:rPr lang="en-GB" smtClean="0"/>
              <a:t>Example partner logos for use:</a:t>
            </a:r>
          </a:p>
        </p:txBody>
      </p:sp>
      <p:pic>
        <p:nvPicPr>
          <p:cNvPr id="6148" name="Picture Placeholder 2"/>
          <p:cNvPicPr>
            <a:picLocks noChangeAspect="1"/>
          </p:cNvPicPr>
          <p:nvPr/>
        </p:nvPicPr>
        <p:blipFill>
          <a:blip r:embed="rId2"/>
          <a:srcRect l="27" r="27"/>
          <a:stretch>
            <a:fillRect/>
          </a:stretch>
        </p:blipFill>
        <p:spPr bwMode="auto">
          <a:xfrm>
            <a:off x="10677525" y="13858875"/>
            <a:ext cx="7394575" cy="1012825"/>
          </a:xfrm>
          <a:prstGeom prst="rect">
            <a:avLst/>
          </a:prstGeom>
          <a:noFill/>
          <a:ln w="9525">
            <a:noFill/>
            <a:miter lim="800000"/>
            <a:headEnd/>
            <a:tailEnd/>
          </a:ln>
        </p:spPr>
      </p:pic>
      <p:pic>
        <p:nvPicPr>
          <p:cNvPr id="6149" name="Picture Placeholder 2"/>
          <p:cNvPicPr>
            <a:picLocks noChangeAspect="1"/>
          </p:cNvPicPr>
          <p:nvPr/>
        </p:nvPicPr>
        <p:blipFill>
          <a:blip r:embed="rId3"/>
          <a:srcRect/>
          <a:stretch>
            <a:fillRect/>
          </a:stretch>
        </p:blipFill>
        <p:spPr bwMode="auto">
          <a:xfrm>
            <a:off x="10922000" y="10637838"/>
            <a:ext cx="6713538" cy="1006475"/>
          </a:xfrm>
          <a:prstGeom prst="rect">
            <a:avLst/>
          </a:prstGeom>
          <a:noFill/>
          <a:ln w="9525">
            <a:noFill/>
            <a:miter lim="800000"/>
            <a:headEnd/>
            <a:tailEnd/>
          </a:ln>
        </p:spPr>
      </p:pic>
      <p:pic>
        <p:nvPicPr>
          <p:cNvPr id="6150" name="Picture Placeholder 2" descr="logo-bedford-hospital2.png"/>
          <p:cNvPicPr>
            <a:picLocks noChangeAspect="1"/>
          </p:cNvPicPr>
          <p:nvPr/>
        </p:nvPicPr>
        <p:blipFill>
          <a:blip r:embed="rId4"/>
          <a:srcRect t="-24646" b="-24646"/>
          <a:stretch>
            <a:fillRect/>
          </a:stretch>
        </p:blipFill>
        <p:spPr bwMode="auto">
          <a:xfrm>
            <a:off x="10834688" y="7161213"/>
            <a:ext cx="5759450" cy="1557337"/>
          </a:xfrm>
          <a:prstGeom prst="rect">
            <a:avLst/>
          </a:prstGeom>
          <a:noFill/>
          <a:ln w="9525">
            <a:noFill/>
            <a:miter lim="800000"/>
            <a:headEnd/>
            <a:tailEnd/>
          </a:ln>
        </p:spPr>
      </p:pic>
      <p:sp>
        <p:nvSpPr>
          <p:cNvPr id="6151" name="Picture Placeholder 18"/>
          <p:cNvSpPr>
            <a:spLocks noGrp="1"/>
          </p:cNvSpPr>
          <p:nvPr>
            <p:ph type="pic" sz="quarter" idx="23"/>
          </p:nvPr>
        </p:nvSpPr>
        <p:spPr>
          <a:xfrm>
            <a:off x="13901738" y="1081088"/>
            <a:ext cx="6496050" cy="1665287"/>
          </a:xfrm>
        </p:spPr>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Placeholder 13"/>
          <p:cNvSpPr>
            <a:spLocks noGrp="1"/>
          </p:cNvSpPr>
          <p:nvPr>
            <p:ph type="body" sz="quarter" idx="10"/>
          </p:nvPr>
        </p:nvSpPr>
        <p:spPr>
          <a:xfrm>
            <a:off x="1019175" y="5995988"/>
            <a:ext cx="9445625" cy="9282112"/>
          </a:xfrm>
        </p:spPr>
        <p:txBody>
          <a:bodyPr/>
          <a:lstStyle/>
          <a:p>
            <a:r>
              <a:rPr lang="en-GB" smtClean="0"/>
              <a:t>Introduction</a:t>
            </a:r>
          </a:p>
          <a:p>
            <a:pPr lvl="1"/>
            <a:r>
              <a:rPr lang="en-GB" smtClean="0"/>
              <a:t>Azole antifungal drugs are important inthe prophylaxis and treatment </a:t>
            </a:r>
            <a:br>
              <a:rPr lang="en-GB" smtClean="0"/>
            </a:br>
            <a:r>
              <a:rPr lang="en-GB" smtClean="0"/>
              <a:t>of invasive aspergillosis. For itraconazole and posaconazole, minimum pre-dose serum concentrations of 0.5 mg/L are suggested to ensure efficacy1. Therapeutic drug monitoring (TDM) may be indicated to monitor adherence and guide dosage. </a:t>
            </a:r>
          </a:p>
          <a:p>
            <a:pPr lvl="1"/>
            <a:r>
              <a:rPr lang="en-GB" smtClean="0"/>
              <a:t>We report the use of TurboFlow HPLC-MS/MS for the simultaneous analysis of itraconzaole, hydroxyitraconazole, fluconazole, posaconazole, and voriconazole for TDM purposes.</a:t>
            </a:r>
          </a:p>
          <a:p>
            <a:r>
              <a:rPr lang="en-GB" smtClean="0"/>
              <a:t>TurboFlow Technology</a:t>
            </a:r>
          </a:p>
          <a:p>
            <a:pPr lvl="1"/>
            <a:r>
              <a:rPr lang="en-GB" smtClean="0"/>
              <a:t>TurboFlow is based upon a combination of size-exclusion (diffusion) and typical (C8, C18, phenyl, etc.) column chemistry2.</a:t>
            </a:r>
          </a:p>
          <a:p>
            <a:pPr lvl="1"/>
            <a:r>
              <a:rPr lang="en-GB" smtClean="0"/>
              <a:t>High loading linear velocities (1.5 - 3.0 mL/min) coupled with narrow column diameter and large particle size (50 - 60 µm) creates turbulent flow conditions.</a:t>
            </a:r>
          </a:p>
          <a:p>
            <a:pPr lvl="1"/>
            <a:r>
              <a:rPr lang="en-GB" smtClean="0"/>
              <a:t>The particles have small pores - small molecules diffuse more quickly into pores than large matrix molecules, and therefore may be retained whilst larger molecules are flushed to waste. </a:t>
            </a:r>
          </a:p>
          <a:p>
            <a:pPr lvl="1"/>
            <a:r>
              <a:rPr lang="en-GB" smtClean="0"/>
              <a:t>Analytes can then be eluted onto an analytical HPLC column using a different mobile phase at a lower flow-rate (Figure 1).</a:t>
            </a:r>
          </a:p>
          <a:p>
            <a:pPr lvl="1"/>
            <a:endParaRPr lang="en-GB" smtClean="0"/>
          </a:p>
          <a:p>
            <a:pPr lvl="1"/>
            <a:endParaRPr lang="en-GB" smtClean="0"/>
          </a:p>
        </p:txBody>
      </p:sp>
      <p:sp>
        <p:nvSpPr>
          <p:cNvPr id="7170" name="Text Placeholder 8"/>
          <p:cNvSpPr>
            <a:spLocks noGrp="1"/>
          </p:cNvSpPr>
          <p:nvPr>
            <p:ph type="body" sz="quarter" idx="13"/>
          </p:nvPr>
        </p:nvSpPr>
        <p:spPr>
          <a:xfrm>
            <a:off x="11022013" y="27238325"/>
            <a:ext cx="9439275" cy="2093913"/>
          </a:xfrm>
        </p:spPr>
        <p:txBody>
          <a:bodyPr/>
          <a:lstStyle/>
          <a:p>
            <a:pPr>
              <a:spcBef>
                <a:spcPct val="0"/>
              </a:spcBef>
              <a:spcAft>
                <a:spcPct val="0"/>
              </a:spcAft>
            </a:pPr>
            <a:r>
              <a:rPr lang="en-GB" smtClean="0"/>
              <a:t>References: Walter et al. (1999) Recommendations for the management of galactosaemia. Arch Dis Child 80 93-96 • Jensen et al. (2001) Neonatal screening </a:t>
            </a:r>
            <a:br>
              <a:rPr lang="en-GB" smtClean="0"/>
            </a:br>
            <a:r>
              <a:rPr lang="en-GB" smtClean="0"/>
              <a:t>for galactosaemia by quantitative analysis of hexose monophosphates using </a:t>
            </a:r>
            <a:br>
              <a:rPr lang="en-GB" smtClean="0"/>
            </a:br>
            <a:r>
              <a:rPr lang="en-GB" smtClean="0"/>
              <a:t>tandem mass spectrometry: a retrospective study Clin Chem 47, 1364-1372 Chen </a:t>
            </a:r>
            <a:br>
              <a:rPr lang="en-GB" smtClean="0"/>
            </a:br>
            <a:r>
              <a:rPr lang="en-GB" smtClean="0"/>
              <a:t>et al. (2002) Erythrocyte Galactose 1-phosphate Quantified Isotope-Dilution Gas Chromatography 48 604-612 • Orfanos et al. (1986) Microassay for estimation </a:t>
            </a:r>
            <a:br>
              <a:rPr lang="en-GB" smtClean="0"/>
            </a:br>
            <a:r>
              <a:rPr lang="en-GB" smtClean="0"/>
              <a:t>of Galactose and Galactose 1-phosphate in Dried Blood Specimens 19 225-228 • Hutchesson et al. (1999) Biological variability in metabolic concentrations 22 139-148</a:t>
            </a:r>
          </a:p>
        </p:txBody>
      </p:sp>
      <p:sp>
        <p:nvSpPr>
          <p:cNvPr id="7171" name="Text Placeholder 10"/>
          <p:cNvSpPr>
            <a:spLocks noGrp="1"/>
          </p:cNvSpPr>
          <p:nvPr>
            <p:ph type="body" sz="quarter" idx="15"/>
          </p:nvPr>
        </p:nvSpPr>
        <p:spPr>
          <a:xfrm>
            <a:off x="1019175" y="19275425"/>
            <a:ext cx="9428163" cy="485775"/>
          </a:xfrm>
        </p:spPr>
        <p:txBody>
          <a:bodyPr/>
          <a:lstStyle/>
          <a:p>
            <a:pPr>
              <a:spcBef>
                <a:spcPct val="0"/>
              </a:spcBef>
              <a:spcAft>
                <a:spcPct val="0"/>
              </a:spcAft>
            </a:pPr>
            <a:r>
              <a:rPr lang="en-GB" smtClean="0"/>
              <a:t>Figure 1 – </a:t>
            </a:r>
          </a:p>
          <a:p>
            <a:pPr>
              <a:spcBef>
                <a:spcPct val="0"/>
              </a:spcBef>
              <a:spcAft>
                <a:spcPct val="0"/>
              </a:spcAft>
            </a:pPr>
            <a:r>
              <a:rPr lang="en-GB" smtClean="0"/>
              <a:t>The theory of TurboFlow® technology</a:t>
            </a:r>
          </a:p>
        </p:txBody>
      </p:sp>
      <p:sp>
        <p:nvSpPr>
          <p:cNvPr id="7172" name="Text Placeholder 37"/>
          <p:cNvSpPr>
            <a:spLocks noGrp="1"/>
          </p:cNvSpPr>
          <p:nvPr>
            <p:ph type="body" sz="quarter" idx="18"/>
          </p:nvPr>
        </p:nvSpPr>
        <p:spPr>
          <a:xfrm>
            <a:off x="11025188" y="21410613"/>
            <a:ext cx="9410700" cy="4546600"/>
          </a:xfrm>
        </p:spPr>
        <p:txBody>
          <a:bodyPr/>
          <a:lstStyle/>
          <a:p>
            <a:r>
              <a:rPr lang="en-GB" smtClean="0"/>
              <a:t>Conclusion</a:t>
            </a:r>
          </a:p>
          <a:p>
            <a:pPr lvl="1"/>
            <a:r>
              <a:rPr lang="en-GB" smtClean="0"/>
              <a:t>A rapid, sensitive assay for some azole antifungal drugs has been developed utilising TurboFlow LC-MS/MS. The assay has adequate sensitivity to measure the analytes in samples from patients prescribed these drugs. Lorem ipsum dolor sit amet, consectetuer adipiscing elit, sed diam nonummy nibh euismod tincidunt ut laoreet dolore magna aliquam erat volutpat. Ut wisi enim ad minim veniam, quis nostrud </a:t>
            </a:r>
            <a:br>
              <a:rPr lang="en-GB" smtClean="0"/>
            </a:br>
            <a:r>
              <a:rPr lang="en-GB" smtClean="0"/>
              <a:t>exerci tation ullamcorper suscipit lobortis nisl ut aliquip ex ea commodo wisi enim ad minim consequat.</a:t>
            </a:r>
          </a:p>
          <a:p>
            <a:pPr lvl="1"/>
            <a:r>
              <a:rPr lang="en-GB" smtClean="0"/>
              <a:t>Turbulent flow chromatography is valuablefor high-throughput, targeted SRM-based, quantitative analyses, such as those required for TDM. </a:t>
            </a:r>
          </a:p>
          <a:p>
            <a:pPr lvl="1"/>
            <a:r>
              <a:rPr lang="en-GB" smtClean="0"/>
              <a:t> </a:t>
            </a:r>
          </a:p>
        </p:txBody>
      </p:sp>
      <p:pic>
        <p:nvPicPr>
          <p:cNvPr id="7173" name="Content Placeholder 87" descr="img2.jpg"/>
          <p:cNvPicPr>
            <a:picLocks noGrp="1" noChangeAspect="1"/>
          </p:cNvPicPr>
          <p:nvPr>
            <p:ph sz="quarter" idx="20"/>
          </p:nvPr>
        </p:nvPicPr>
        <p:blipFill>
          <a:blip r:embed="rId2"/>
          <a:srcRect l="-276" r="-276"/>
          <a:stretch>
            <a:fillRect/>
          </a:stretch>
        </p:blipFill>
        <p:spPr>
          <a:xfrm>
            <a:off x="1019175" y="15597188"/>
            <a:ext cx="9420225" cy="3478212"/>
          </a:xfrm>
        </p:spPr>
      </p:pic>
      <p:sp>
        <p:nvSpPr>
          <p:cNvPr id="7174" name="Text Placeholder 56"/>
          <p:cNvSpPr>
            <a:spLocks noGrp="1"/>
          </p:cNvSpPr>
          <p:nvPr>
            <p:ph type="body" sz="quarter" idx="22"/>
          </p:nvPr>
        </p:nvSpPr>
        <p:spPr>
          <a:xfrm>
            <a:off x="1016000" y="4737100"/>
            <a:ext cx="6796088" cy="400050"/>
          </a:xfrm>
        </p:spPr>
        <p:txBody>
          <a:bodyPr/>
          <a:lstStyle/>
          <a:p>
            <a:pPr>
              <a:spcBef>
                <a:spcPct val="0"/>
              </a:spcBef>
              <a:spcAft>
                <a:spcPct val="0"/>
              </a:spcAft>
            </a:pPr>
            <a:r>
              <a:rPr lang="en-GB" smtClean="0"/>
              <a:t>Author name</a:t>
            </a:r>
          </a:p>
        </p:txBody>
      </p:sp>
      <p:pic>
        <p:nvPicPr>
          <p:cNvPr id="7175" name="Picture Placeholder 2" descr="logo_new.emf"/>
          <p:cNvPicPr>
            <a:picLocks noGrp="1" noChangeAspect="1"/>
          </p:cNvPicPr>
          <p:nvPr>
            <p:ph type="pic" sz="quarter" idx="23"/>
          </p:nvPr>
        </p:nvPicPr>
        <p:blipFill>
          <a:blip r:embed="rId3"/>
          <a:srcRect t="-32712" b="-32712"/>
          <a:stretch>
            <a:fillRect/>
          </a:stretch>
        </p:blipFill>
        <p:spPr>
          <a:xfrm>
            <a:off x="13901738" y="1081088"/>
            <a:ext cx="6496050" cy="1665287"/>
          </a:xfrm>
        </p:spPr>
      </p:pic>
      <p:sp>
        <p:nvSpPr>
          <p:cNvPr id="7176" name="Title 47"/>
          <p:cNvSpPr>
            <a:spLocks noGrp="1"/>
          </p:cNvSpPr>
          <p:nvPr>
            <p:ph type="title"/>
          </p:nvPr>
        </p:nvSpPr>
        <p:spPr>
          <a:xfrm>
            <a:off x="1016000" y="3013075"/>
            <a:ext cx="14373225" cy="1646238"/>
          </a:xfrm>
        </p:spPr>
        <p:txBody>
          <a:bodyPr/>
          <a:lstStyle/>
          <a:p>
            <a:r>
              <a:rPr lang="en-GB" smtClean="0"/>
              <a:t>Turboflow</a:t>
            </a:r>
            <a:r>
              <a:rPr lang="en-GB" baseline="30000" smtClean="0"/>
              <a:t>®</a:t>
            </a:r>
            <a:r>
              <a:rPr lang="en-GB" smtClean="0"/>
              <a:t> Technology for the Therapeutic</a:t>
            </a:r>
            <a:br>
              <a:rPr lang="en-GB" smtClean="0"/>
            </a:br>
            <a:r>
              <a:rPr lang="en-GB" smtClean="0"/>
              <a:t>Drug Monitoring of Azole Antifungal Drugs</a:t>
            </a:r>
          </a:p>
        </p:txBody>
      </p:sp>
      <p:sp>
        <p:nvSpPr>
          <p:cNvPr id="7177" name="Text Placeholder 9"/>
          <p:cNvSpPr>
            <a:spLocks noGrp="1"/>
          </p:cNvSpPr>
          <p:nvPr>
            <p:ph type="body" sz="quarter" idx="24"/>
          </p:nvPr>
        </p:nvSpPr>
        <p:spPr>
          <a:xfrm>
            <a:off x="1019175" y="23685500"/>
            <a:ext cx="9428163" cy="485775"/>
          </a:xfrm>
        </p:spPr>
        <p:txBody>
          <a:bodyPr/>
          <a:lstStyle/>
          <a:p>
            <a:pPr>
              <a:spcBef>
                <a:spcPct val="0"/>
              </a:spcBef>
              <a:spcAft>
                <a:spcPct val="0"/>
              </a:spcAft>
            </a:pPr>
            <a:r>
              <a:rPr lang="en-GB" smtClean="0"/>
              <a:t>Figure 1 – </a:t>
            </a:r>
          </a:p>
          <a:p>
            <a:pPr>
              <a:spcBef>
                <a:spcPct val="0"/>
              </a:spcBef>
              <a:spcAft>
                <a:spcPct val="0"/>
              </a:spcAft>
            </a:pPr>
            <a:r>
              <a:rPr lang="en-GB" smtClean="0"/>
              <a:t>The theory of TurboFlow® technology</a:t>
            </a:r>
          </a:p>
        </p:txBody>
      </p:sp>
      <p:pic>
        <p:nvPicPr>
          <p:cNvPr id="7178" name="Content Placeholder 73" descr="img.jpg"/>
          <p:cNvPicPr>
            <a:picLocks noGrp="1" noChangeAspect="1"/>
          </p:cNvPicPr>
          <p:nvPr>
            <p:ph sz="quarter" idx="25"/>
          </p:nvPr>
        </p:nvPicPr>
        <p:blipFill>
          <a:blip r:embed="rId4"/>
          <a:srcRect l="-186" r="-186"/>
          <a:stretch>
            <a:fillRect/>
          </a:stretch>
        </p:blipFill>
        <p:spPr>
          <a:xfrm>
            <a:off x="1019175" y="20007263"/>
            <a:ext cx="9420225" cy="3478212"/>
          </a:xfrm>
        </p:spPr>
      </p:pic>
      <p:sp>
        <p:nvSpPr>
          <p:cNvPr id="7179" name="Text Placeholder 11"/>
          <p:cNvSpPr>
            <a:spLocks noGrp="1"/>
          </p:cNvSpPr>
          <p:nvPr>
            <p:ph type="body" sz="quarter" idx="26"/>
          </p:nvPr>
        </p:nvSpPr>
        <p:spPr>
          <a:xfrm>
            <a:off x="1019175" y="28079700"/>
            <a:ext cx="9437688" cy="484188"/>
          </a:xfrm>
        </p:spPr>
        <p:txBody>
          <a:bodyPr/>
          <a:lstStyle/>
          <a:p>
            <a:pPr>
              <a:spcBef>
                <a:spcPct val="0"/>
              </a:spcBef>
              <a:spcAft>
                <a:spcPct val="0"/>
              </a:spcAft>
            </a:pPr>
            <a:r>
              <a:rPr lang="en-GB" smtClean="0"/>
              <a:t>Figure 3 – </a:t>
            </a:r>
          </a:p>
          <a:p>
            <a:pPr>
              <a:spcBef>
                <a:spcPct val="0"/>
              </a:spcBef>
              <a:spcAft>
                <a:spcPct val="0"/>
              </a:spcAft>
            </a:pPr>
            <a:r>
              <a:rPr lang="en-GB" smtClean="0"/>
              <a:t>Typical chromatograms: (a) fluconazole, (b) voriconazole, (c) posaconazole, (d) itraconazole, (e) hydroxyitraconazole, (f) ketoconazole and (g) R051012. Left: calibration standard. Right: sample from a patient prescribed itraconazole (400 mg/d, itraconazole 0.81 mg/L</a:t>
            </a:r>
          </a:p>
        </p:txBody>
      </p:sp>
      <p:pic>
        <p:nvPicPr>
          <p:cNvPr id="7180" name="Content Placeholder 66" descr="GRAPH.jpg"/>
          <p:cNvPicPr>
            <a:picLocks noGrp="1" noChangeAspect="1"/>
          </p:cNvPicPr>
          <p:nvPr>
            <p:ph sz="quarter" idx="27"/>
          </p:nvPr>
        </p:nvPicPr>
        <p:blipFill>
          <a:blip r:embed="rId5"/>
          <a:srcRect t="194" b="194"/>
          <a:stretch>
            <a:fillRect/>
          </a:stretch>
        </p:blipFill>
        <p:spPr>
          <a:xfrm>
            <a:off x="1019175" y="24434800"/>
            <a:ext cx="9420225" cy="3478213"/>
          </a:xfrm>
        </p:spPr>
      </p:pic>
      <p:sp>
        <p:nvSpPr>
          <p:cNvPr id="7181" name="Text Placeholder 12"/>
          <p:cNvSpPr>
            <a:spLocks noGrp="1"/>
          </p:cNvSpPr>
          <p:nvPr>
            <p:ph type="body" sz="quarter" idx="28"/>
          </p:nvPr>
        </p:nvSpPr>
        <p:spPr>
          <a:xfrm>
            <a:off x="11029950" y="5995988"/>
            <a:ext cx="9444038" cy="14957425"/>
          </a:xfrm>
        </p:spPr>
        <p:txBody>
          <a:bodyPr/>
          <a:lstStyle/>
          <a:p>
            <a:r>
              <a:rPr lang="en-GB" smtClean="0"/>
              <a:t>Analytical Method</a:t>
            </a:r>
          </a:p>
          <a:p>
            <a:pPr lvl="1"/>
            <a:r>
              <a:rPr lang="en-GB" smtClean="0"/>
              <a:t>Centrifuged plasma samples (50 µL) were diluted with internal standard solution (aqueous ketoconazole and R051012) (1,450 µL, ) </a:t>
            </a:r>
          </a:p>
          <a:p>
            <a:pPr lvl="1"/>
            <a:r>
              <a:rPr lang="en-GB" smtClean="0"/>
              <a:t>10 µL of the mixture were injected directly onto a 50 x 0.5 mm C18-P-</a:t>
            </a:r>
            <a:br>
              <a:rPr lang="en-GB" smtClean="0"/>
            </a:br>
            <a:r>
              <a:rPr lang="en-GB" smtClean="0"/>
              <a:t>XL TurboFlow column. Analytes were focussed onto a 100 x 4.6mm (3 µm) Gemini C6 Phenyl analytical column (Phenomenex, UK), and eluted with a methanol:water gradient (total flow rate 0.8 mL/min).</a:t>
            </a:r>
          </a:p>
          <a:p>
            <a:pPr lvl="1"/>
            <a:r>
              <a:rPr lang="en-GB" smtClean="0"/>
              <a:t>TSQ Vantage (+)APCI conditions: corona discharge current 5 µA; vaporizer and capillary temperatures: 400 °C and 213 °C, respectively; sheath and auxiliary gas settings: 20 and 10 arbitrary units, </a:t>
            </a:r>
            <a:br>
              <a:rPr lang="en-GB" smtClean="0"/>
            </a:br>
            <a:r>
              <a:rPr lang="en-GB" smtClean="0"/>
              <a:t>respectively.</a:t>
            </a:r>
          </a:p>
          <a:p>
            <a:pPr lvl="1"/>
            <a:r>
              <a:rPr lang="en-GB" smtClean="0"/>
              <a:t>Analytes were monitored in SRM mode (two transitions per analyte).</a:t>
            </a:r>
          </a:p>
          <a:p>
            <a:r>
              <a:rPr lang="en-GB" smtClean="0"/>
              <a:t>Output</a:t>
            </a:r>
          </a:p>
          <a:p>
            <a:pPr lvl="1"/>
            <a:r>
              <a:rPr lang="en-GB" smtClean="0"/>
              <a:t>Lorem ipsum dolor sit amet, consectetuer adipiscing elit, sed diam nonummy nibh euismod tincidunt ut laoreet dolore magna aliquam </a:t>
            </a:r>
            <a:br>
              <a:rPr lang="en-GB" smtClean="0"/>
            </a:br>
            <a:r>
              <a:rPr lang="en-GB" smtClean="0"/>
              <a:t>erat volutpat. Ut wisi enim ad minim veniam, quis nostrud exerci tation ullamcorper suscipit lobortis nisl ut aliquip ex ea commodo consequat. </a:t>
            </a:r>
          </a:p>
          <a:p>
            <a:pPr lvl="1"/>
            <a:r>
              <a:rPr lang="en-GB" smtClean="0"/>
              <a:t>Duis autem vel eum iriure dolor in hendrerit in vulputate velit esse molestie consequat, vel illum dolore eu feugiat nulla facilisis at vero eros et accumsan et iusto odio dignissim qui blandit praesent luptatum zzril delenit augue duis dolore te feugait nulla facilisi.</a:t>
            </a:r>
          </a:p>
          <a:p>
            <a:r>
              <a:rPr lang="en-GB" smtClean="0"/>
              <a:t>Results</a:t>
            </a:r>
          </a:p>
          <a:p>
            <a:pPr lvl="1"/>
            <a:r>
              <a:rPr lang="en-GB" smtClean="0"/>
              <a:t>Representative chromatograms are shown in Figure 3. Calibration was </a:t>
            </a:r>
            <a:br>
              <a:rPr lang="en-GB" smtClean="0"/>
            </a:br>
            <a:r>
              <a:rPr lang="en-GB" smtClean="0"/>
              <a:t>by peak area ratio to internal standard. Response was linear (R2 &gt; 0.99) for each analyte over the calibration range. </a:t>
            </a:r>
          </a:p>
          <a:p>
            <a:pPr lvl="1"/>
            <a:r>
              <a:rPr lang="en-GB" smtClean="0"/>
              <a:t>Recovery was &gt;90 % for each analyte. No matrix effects were observed. Precision (% RSD) was &lt;10 % and accuracy between 90-110 % (nominal IQC values) for all analytes. Precision and accuracy were maintained for &gt;800 sample injections on one TurboFlow column.</a:t>
            </a:r>
          </a:p>
          <a:p>
            <a:pPr lvl="1"/>
            <a:r>
              <a:rPr lang="en-GB" smtClean="0"/>
              <a:t>Analysis time (with multiplexing) was 7 min per sample, hence sample preparation time ompared with liquid-liquid extraction was reduced significantly.</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Placeholder 13"/>
          <p:cNvSpPr>
            <a:spLocks noGrp="1"/>
          </p:cNvSpPr>
          <p:nvPr>
            <p:ph type="body" sz="quarter" idx="10"/>
          </p:nvPr>
        </p:nvSpPr>
        <p:spPr>
          <a:xfrm>
            <a:off x="1019175" y="5995988"/>
            <a:ext cx="9445625" cy="9282112"/>
          </a:xfrm>
        </p:spPr>
        <p:txBody>
          <a:bodyPr/>
          <a:lstStyle/>
          <a:p>
            <a:r>
              <a:rPr lang="en-GB" smtClean="0"/>
              <a:t>Introduction</a:t>
            </a:r>
          </a:p>
          <a:p>
            <a:pPr lvl="1"/>
            <a:r>
              <a:rPr lang="en-GB" smtClean="0"/>
              <a:t>Azole antifungal drugs are important inthe prophylaxis and treatment </a:t>
            </a:r>
            <a:br>
              <a:rPr lang="en-GB" smtClean="0"/>
            </a:br>
            <a:r>
              <a:rPr lang="en-GB" smtClean="0"/>
              <a:t>of invasive aspergillosis. For itraconazole and posaconazole, minimum pre-dose serum concentrations of 0.5 mg/L are suggested to ensure efficacy1. Therapeutic drug monitoring (TDM) may be indicated to monitor adherence and guide dosage. </a:t>
            </a:r>
          </a:p>
          <a:p>
            <a:pPr lvl="1"/>
            <a:r>
              <a:rPr lang="en-GB" smtClean="0"/>
              <a:t>We report the use of TurboFlow HPLC-MS/MS for the simultaneous analysis of itraconzaole, hydroxyitraconazole, fluconazole, posaconazole, and voriconazole for TDM purposes.</a:t>
            </a:r>
          </a:p>
          <a:p>
            <a:r>
              <a:rPr lang="en-GB" smtClean="0"/>
              <a:t>TurboFlow Technology</a:t>
            </a:r>
          </a:p>
          <a:p>
            <a:pPr lvl="1"/>
            <a:r>
              <a:rPr lang="en-GB" smtClean="0"/>
              <a:t>TurboFlow is based upon a combination of size-exclusion (diffusion) and typical (C8, C18, phenyl, etc.) column chemistry2.</a:t>
            </a:r>
          </a:p>
          <a:p>
            <a:pPr lvl="1"/>
            <a:r>
              <a:rPr lang="en-GB" smtClean="0"/>
              <a:t>High loading linear velocities (1.5 - 3.0 mL/min) coupled with narrow column diameter and large particle size (50 - 60 µm) creates turbulent flow conditions.</a:t>
            </a:r>
          </a:p>
          <a:p>
            <a:pPr lvl="1"/>
            <a:r>
              <a:rPr lang="en-GB" smtClean="0"/>
              <a:t>The particles have small pores - small molecules diffuse more quickly into pores than large matrix molecules, and therefore may be retained whilst larger molecules are flushed to waste. </a:t>
            </a:r>
          </a:p>
          <a:p>
            <a:pPr lvl="1"/>
            <a:r>
              <a:rPr lang="en-GB" smtClean="0"/>
              <a:t>Analytes can then be eluted onto an analytical HPLC column using a different mobile phase at a lower flow-rate (Figure 1).</a:t>
            </a:r>
          </a:p>
          <a:p>
            <a:pPr lvl="1"/>
            <a:endParaRPr lang="en-GB" smtClean="0"/>
          </a:p>
          <a:p>
            <a:pPr lvl="1"/>
            <a:endParaRPr lang="en-GB" smtClean="0"/>
          </a:p>
        </p:txBody>
      </p:sp>
      <p:sp>
        <p:nvSpPr>
          <p:cNvPr id="8194" name="Text Placeholder 8"/>
          <p:cNvSpPr>
            <a:spLocks noGrp="1"/>
          </p:cNvSpPr>
          <p:nvPr>
            <p:ph type="body" sz="quarter" idx="13"/>
          </p:nvPr>
        </p:nvSpPr>
        <p:spPr>
          <a:xfrm>
            <a:off x="11022013" y="27238325"/>
            <a:ext cx="9439275" cy="1308100"/>
          </a:xfrm>
        </p:spPr>
        <p:txBody>
          <a:bodyPr/>
          <a:lstStyle/>
          <a:p>
            <a:pPr>
              <a:spcBef>
                <a:spcPct val="0"/>
              </a:spcBef>
              <a:spcAft>
                <a:spcPct val="0"/>
              </a:spcAft>
            </a:pPr>
            <a:r>
              <a:rPr lang="en-GB" smtClean="0"/>
              <a:t>References: Walter et al. (1999) Recommendations for the management of galactosaemia. Arch Dis Child 80 93-96 • Jensen et al. (2001) Neonatal screening </a:t>
            </a:r>
            <a:br>
              <a:rPr lang="en-GB" smtClean="0"/>
            </a:br>
            <a:r>
              <a:rPr lang="en-GB" smtClean="0"/>
              <a:t>for galactosaemia by quantitative analysis of hexose monophosphates using </a:t>
            </a:r>
            <a:br>
              <a:rPr lang="en-GB" smtClean="0"/>
            </a:br>
            <a:r>
              <a:rPr lang="en-GB" smtClean="0"/>
              <a:t>tandem mass spectrometry: a retrospective study Clin Chem 47, 1364-1372 Chen </a:t>
            </a:r>
            <a:br>
              <a:rPr lang="en-GB" smtClean="0"/>
            </a:br>
            <a:r>
              <a:rPr lang="en-GB" smtClean="0"/>
              <a:t>et al. (2002) Erythrocyte Galactose 1-phosphate Quantified Isotope-Dilution Gas Chromatography 48 604-612 • Orfanos et al. (1986) Microassay for estimation </a:t>
            </a:r>
            <a:br>
              <a:rPr lang="en-GB" smtClean="0"/>
            </a:br>
            <a:r>
              <a:rPr lang="en-GB" smtClean="0"/>
              <a:t>of Galactose and Galactose 1-phosphate in Dried Blood Specimens 19 225-228 • Hutchesson et al. (1999) Biological variability in metabolic concentrations 22 139-148</a:t>
            </a:r>
          </a:p>
        </p:txBody>
      </p:sp>
      <p:sp>
        <p:nvSpPr>
          <p:cNvPr id="8195" name="Text Placeholder 10"/>
          <p:cNvSpPr>
            <a:spLocks noGrp="1"/>
          </p:cNvSpPr>
          <p:nvPr>
            <p:ph type="body" sz="quarter" idx="15"/>
          </p:nvPr>
        </p:nvSpPr>
        <p:spPr>
          <a:xfrm>
            <a:off x="1019175" y="19275425"/>
            <a:ext cx="9428163" cy="485775"/>
          </a:xfrm>
        </p:spPr>
        <p:txBody>
          <a:bodyPr/>
          <a:lstStyle/>
          <a:p>
            <a:pPr>
              <a:spcBef>
                <a:spcPct val="0"/>
              </a:spcBef>
              <a:spcAft>
                <a:spcPct val="0"/>
              </a:spcAft>
            </a:pPr>
            <a:r>
              <a:rPr lang="en-GB" smtClean="0"/>
              <a:t>Figure 1 – </a:t>
            </a:r>
          </a:p>
          <a:p>
            <a:pPr>
              <a:spcBef>
                <a:spcPct val="0"/>
              </a:spcBef>
              <a:spcAft>
                <a:spcPct val="0"/>
              </a:spcAft>
            </a:pPr>
            <a:r>
              <a:rPr lang="en-GB" smtClean="0"/>
              <a:t>The theory of TurboFlow® technology</a:t>
            </a:r>
          </a:p>
        </p:txBody>
      </p:sp>
      <p:sp>
        <p:nvSpPr>
          <p:cNvPr id="8196" name="Text Placeholder 37"/>
          <p:cNvSpPr>
            <a:spLocks noGrp="1"/>
          </p:cNvSpPr>
          <p:nvPr>
            <p:ph type="body" sz="quarter" idx="18"/>
          </p:nvPr>
        </p:nvSpPr>
        <p:spPr>
          <a:xfrm>
            <a:off x="11025188" y="21410613"/>
            <a:ext cx="9410700" cy="4546600"/>
          </a:xfrm>
        </p:spPr>
        <p:txBody>
          <a:bodyPr/>
          <a:lstStyle/>
          <a:p>
            <a:r>
              <a:rPr lang="en-GB" smtClean="0"/>
              <a:t>Conclusion</a:t>
            </a:r>
          </a:p>
          <a:p>
            <a:pPr lvl="1"/>
            <a:r>
              <a:rPr lang="en-GB" smtClean="0"/>
              <a:t>A rapid, sensitive assay for some azole antifungal drugs has been developed utilising TurboFlow LC-MS/MS. The assay has adequate sensitivity to measure the analytes in samples from patients prescribed these drugs. Lorem ipsum dolor sit amet, consectetuer adipiscing elit, sed diam nonummy nibh euismod tincidunt ut laoreet dolore magna aliquam erat volutpat. Ut wisi enim ad minim veniam, quis nostrud </a:t>
            </a:r>
            <a:br>
              <a:rPr lang="en-GB" smtClean="0"/>
            </a:br>
            <a:r>
              <a:rPr lang="en-GB" smtClean="0"/>
              <a:t>exerci tation ullamcorper suscipit lobortis nisl ut aliquip ex ea commodo wisi enim ad minim consequat.</a:t>
            </a:r>
          </a:p>
          <a:p>
            <a:pPr lvl="1"/>
            <a:r>
              <a:rPr lang="en-GB" smtClean="0"/>
              <a:t>Turbulent flow chromatography is valuablefor high-throughput, targeted SRM-based, quantitative analyses, such as those required for TDM. </a:t>
            </a:r>
          </a:p>
          <a:p>
            <a:pPr lvl="1"/>
            <a:r>
              <a:rPr lang="en-GB" smtClean="0"/>
              <a:t> </a:t>
            </a:r>
          </a:p>
        </p:txBody>
      </p:sp>
      <p:pic>
        <p:nvPicPr>
          <p:cNvPr id="8197" name="Content Placeholder 87" descr="img2.jpg"/>
          <p:cNvPicPr>
            <a:picLocks noGrp="1" noChangeAspect="1"/>
          </p:cNvPicPr>
          <p:nvPr>
            <p:ph sz="quarter" idx="20"/>
          </p:nvPr>
        </p:nvPicPr>
        <p:blipFill>
          <a:blip r:embed="rId2"/>
          <a:srcRect t="282" b="282"/>
          <a:stretch>
            <a:fillRect/>
          </a:stretch>
        </p:blipFill>
        <p:spPr>
          <a:xfrm>
            <a:off x="1019175" y="15597188"/>
            <a:ext cx="9420225" cy="3478212"/>
          </a:xfrm>
        </p:spPr>
      </p:pic>
      <p:sp>
        <p:nvSpPr>
          <p:cNvPr id="8198" name="Text Placeholder 56"/>
          <p:cNvSpPr>
            <a:spLocks noGrp="1"/>
          </p:cNvSpPr>
          <p:nvPr>
            <p:ph type="body" sz="quarter" idx="22"/>
          </p:nvPr>
        </p:nvSpPr>
        <p:spPr>
          <a:xfrm>
            <a:off x="1016000" y="4737100"/>
            <a:ext cx="6796088" cy="400050"/>
          </a:xfrm>
        </p:spPr>
        <p:txBody>
          <a:bodyPr/>
          <a:lstStyle/>
          <a:p>
            <a:pPr>
              <a:spcBef>
                <a:spcPct val="0"/>
              </a:spcBef>
              <a:spcAft>
                <a:spcPct val="0"/>
              </a:spcAft>
            </a:pPr>
            <a:r>
              <a:rPr lang="en-GB" smtClean="0"/>
              <a:t>Author name</a:t>
            </a:r>
          </a:p>
        </p:txBody>
      </p:sp>
      <p:sp>
        <p:nvSpPr>
          <p:cNvPr id="8199" name="Title 47"/>
          <p:cNvSpPr>
            <a:spLocks noGrp="1"/>
          </p:cNvSpPr>
          <p:nvPr>
            <p:ph type="title"/>
          </p:nvPr>
        </p:nvSpPr>
        <p:spPr>
          <a:xfrm>
            <a:off x="1016000" y="3013075"/>
            <a:ext cx="14373225" cy="1646238"/>
          </a:xfrm>
        </p:spPr>
        <p:txBody>
          <a:bodyPr/>
          <a:lstStyle/>
          <a:p>
            <a:r>
              <a:rPr lang="en-GB" smtClean="0"/>
              <a:t>Turboflow</a:t>
            </a:r>
            <a:r>
              <a:rPr lang="en-GB" baseline="30000" smtClean="0"/>
              <a:t>®</a:t>
            </a:r>
            <a:r>
              <a:rPr lang="en-GB" smtClean="0"/>
              <a:t> Technology for the Therapeutic</a:t>
            </a:r>
            <a:br>
              <a:rPr lang="en-GB" smtClean="0"/>
            </a:br>
            <a:r>
              <a:rPr lang="en-GB" smtClean="0"/>
              <a:t>Drug Monitoring of Azole Antifungal Drugs</a:t>
            </a:r>
          </a:p>
        </p:txBody>
      </p:sp>
      <p:sp>
        <p:nvSpPr>
          <p:cNvPr id="8200" name="Text Placeholder 9"/>
          <p:cNvSpPr>
            <a:spLocks noGrp="1"/>
          </p:cNvSpPr>
          <p:nvPr>
            <p:ph type="body" sz="quarter" idx="24"/>
          </p:nvPr>
        </p:nvSpPr>
        <p:spPr>
          <a:xfrm>
            <a:off x="1019175" y="23685500"/>
            <a:ext cx="9428163" cy="485775"/>
          </a:xfrm>
        </p:spPr>
        <p:txBody>
          <a:bodyPr/>
          <a:lstStyle/>
          <a:p>
            <a:pPr>
              <a:spcBef>
                <a:spcPct val="0"/>
              </a:spcBef>
              <a:spcAft>
                <a:spcPct val="0"/>
              </a:spcAft>
            </a:pPr>
            <a:r>
              <a:rPr lang="en-GB" smtClean="0"/>
              <a:t>Figure 1 – </a:t>
            </a:r>
          </a:p>
          <a:p>
            <a:pPr>
              <a:spcBef>
                <a:spcPct val="0"/>
              </a:spcBef>
              <a:spcAft>
                <a:spcPct val="0"/>
              </a:spcAft>
            </a:pPr>
            <a:r>
              <a:rPr lang="en-GB" smtClean="0"/>
              <a:t>The theory of TurboFlow® technology</a:t>
            </a:r>
          </a:p>
        </p:txBody>
      </p:sp>
      <p:pic>
        <p:nvPicPr>
          <p:cNvPr id="8201" name="Content Placeholder 73" descr="img.jpg"/>
          <p:cNvPicPr>
            <a:picLocks noGrp="1" noChangeAspect="1"/>
          </p:cNvPicPr>
          <p:nvPr>
            <p:ph sz="quarter" idx="25"/>
          </p:nvPr>
        </p:nvPicPr>
        <p:blipFill>
          <a:blip r:embed="rId3"/>
          <a:srcRect t="194" b="194"/>
          <a:stretch>
            <a:fillRect/>
          </a:stretch>
        </p:blipFill>
        <p:spPr>
          <a:xfrm>
            <a:off x="1019175" y="20007263"/>
            <a:ext cx="9420225" cy="3478212"/>
          </a:xfrm>
        </p:spPr>
      </p:pic>
      <p:sp>
        <p:nvSpPr>
          <p:cNvPr id="8202" name="Text Placeholder 11"/>
          <p:cNvSpPr>
            <a:spLocks noGrp="1"/>
          </p:cNvSpPr>
          <p:nvPr>
            <p:ph type="body" sz="quarter" idx="26"/>
          </p:nvPr>
        </p:nvSpPr>
        <p:spPr>
          <a:xfrm>
            <a:off x="1019175" y="28079700"/>
            <a:ext cx="9437688" cy="484188"/>
          </a:xfrm>
        </p:spPr>
        <p:txBody>
          <a:bodyPr/>
          <a:lstStyle/>
          <a:p>
            <a:pPr>
              <a:spcBef>
                <a:spcPct val="0"/>
              </a:spcBef>
              <a:spcAft>
                <a:spcPct val="0"/>
              </a:spcAft>
            </a:pPr>
            <a:r>
              <a:rPr lang="en-GB" smtClean="0"/>
              <a:t>Figure 3 – </a:t>
            </a:r>
          </a:p>
          <a:p>
            <a:pPr>
              <a:spcBef>
                <a:spcPct val="0"/>
              </a:spcBef>
              <a:spcAft>
                <a:spcPct val="0"/>
              </a:spcAft>
            </a:pPr>
            <a:r>
              <a:rPr lang="en-GB" smtClean="0"/>
              <a:t>Typical chromatograms: (a) fluconazole, (b) voriconazole, (c) posaconazole, (d) itraconazole, (e) hydroxyitraconazole, (f) ketoconazole and (g) R051012. Left: calibration standard. Right: sample from a patient prescribed itraconazole (400 mg/d, itraconazole 0.81 mg/L</a:t>
            </a:r>
          </a:p>
        </p:txBody>
      </p:sp>
      <p:pic>
        <p:nvPicPr>
          <p:cNvPr id="8203" name="Content Placeholder 66" descr="GRAPH.jpg"/>
          <p:cNvPicPr>
            <a:picLocks noGrp="1" noChangeAspect="1"/>
          </p:cNvPicPr>
          <p:nvPr>
            <p:ph sz="quarter" idx="27"/>
          </p:nvPr>
        </p:nvPicPr>
        <p:blipFill>
          <a:blip r:embed="rId4"/>
          <a:srcRect t="194" b="194"/>
          <a:stretch>
            <a:fillRect/>
          </a:stretch>
        </p:blipFill>
        <p:spPr>
          <a:xfrm>
            <a:off x="1019175" y="24434800"/>
            <a:ext cx="9420225" cy="3478213"/>
          </a:xfrm>
        </p:spPr>
      </p:pic>
      <p:sp>
        <p:nvSpPr>
          <p:cNvPr id="8204" name="Text Placeholder 12"/>
          <p:cNvSpPr>
            <a:spLocks noGrp="1"/>
          </p:cNvSpPr>
          <p:nvPr>
            <p:ph type="body" sz="quarter" idx="28"/>
          </p:nvPr>
        </p:nvSpPr>
        <p:spPr>
          <a:xfrm>
            <a:off x="11029950" y="5995988"/>
            <a:ext cx="9444038" cy="14957425"/>
          </a:xfrm>
        </p:spPr>
        <p:txBody>
          <a:bodyPr/>
          <a:lstStyle/>
          <a:p>
            <a:r>
              <a:rPr lang="en-GB" smtClean="0"/>
              <a:t>Analytical Method</a:t>
            </a:r>
          </a:p>
          <a:p>
            <a:pPr lvl="1"/>
            <a:r>
              <a:rPr lang="en-GB" smtClean="0"/>
              <a:t>Centrifuged plasma samples (50 µL) were diluted with internal standard solution (aqueous ketoconazole and R051012) (1,450 µL, ) </a:t>
            </a:r>
          </a:p>
          <a:p>
            <a:pPr lvl="1"/>
            <a:r>
              <a:rPr lang="en-GB" smtClean="0"/>
              <a:t>10 µL of the mixture were injected directly onto a 50 x 0.5 mm C18-P-</a:t>
            </a:r>
            <a:br>
              <a:rPr lang="en-GB" smtClean="0"/>
            </a:br>
            <a:r>
              <a:rPr lang="en-GB" smtClean="0"/>
              <a:t>XL TurboFlow column. Analytes were focussed onto a 100 x 4.6mm (3 µm) Gemini C6 Phenyl analytical column (Phenomenex, UK), and eluted with a methanol:water gradient (total flow rate 0.8 mL/min).</a:t>
            </a:r>
          </a:p>
          <a:p>
            <a:pPr lvl="1"/>
            <a:r>
              <a:rPr lang="en-GB" smtClean="0"/>
              <a:t>TSQ Vantage (+)APCI conditions: corona discharge current 5 µA; vaporizer and capillary temperatures: 400 °C and 213 °C, respectively; sheath and auxiliary gas settings: 20 and 10 arbitrary units, </a:t>
            </a:r>
            <a:br>
              <a:rPr lang="en-GB" smtClean="0"/>
            </a:br>
            <a:r>
              <a:rPr lang="en-GB" smtClean="0"/>
              <a:t>respectively.</a:t>
            </a:r>
          </a:p>
          <a:p>
            <a:pPr lvl="1"/>
            <a:r>
              <a:rPr lang="en-GB" smtClean="0"/>
              <a:t>Analytes were monitored in SRM mode (two transitions per analyte).</a:t>
            </a:r>
          </a:p>
          <a:p>
            <a:r>
              <a:rPr lang="en-GB" smtClean="0"/>
              <a:t>Output</a:t>
            </a:r>
          </a:p>
          <a:p>
            <a:pPr lvl="1"/>
            <a:r>
              <a:rPr lang="en-GB" smtClean="0"/>
              <a:t>Lorem ipsum dolor sit amet, consectetuer adipiscing elit, sed diam nonummy nibh euismod tincidunt ut laoreet dolore magna aliquam </a:t>
            </a:r>
            <a:br>
              <a:rPr lang="en-GB" smtClean="0"/>
            </a:br>
            <a:r>
              <a:rPr lang="en-GB" smtClean="0"/>
              <a:t>erat volutpat. Ut wisi enim ad minim veniam, quis nostrud exerci tation ullamcorper suscipit lobortis nisl ut aliquip ex ea commodo consequat. </a:t>
            </a:r>
          </a:p>
          <a:p>
            <a:pPr lvl="1"/>
            <a:r>
              <a:rPr lang="en-GB" smtClean="0"/>
              <a:t>Duis autem vel eum iriure dolor in hendrerit in vulputate velit esse molestie consequat, vel illum dolore eu feugiat nulla facilisis at vero eros et accumsan et iusto odio dignissim qui blandit praesent luptatum zzril delenit augue duis dolore te feugait nulla facilisi.</a:t>
            </a:r>
          </a:p>
          <a:p>
            <a:r>
              <a:rPr lang="en-GB" smtClean="0"/>
              <a:t>Results</a:t>
            </a:r>
          </a:p>
          <a:p>
            <a:pPr lvl="1"/>
            <a:r>
              <a:rPr lang="en-GB" smtClean="0"/>
              <a:t>Representative chromatograms are shown in Figure 3. Calibration was </a:t>
            </a:r>
            <a:br>
              <a:rPr lang="en-GB" smtClean="0"/>
            </a:br>
            <a:r>
              <a:rPr lang="en-GB" smtClean="0"/>
              <a:t>by peak area ratio to internal standard. Response was linear (R2 &gt; 0.99) for each analyte over the calibration range. </a:t>
            </a:r>
          </a:p>
          <a:p>
            <a:pPr lvl="1"/>
            <a:r>
              <a:rPr lang="en-GB" smtClean="0"/>
              <a:t>Recovery was &gt;90 % for each analyte. No matrix effects were observed. Precision (% RSD) was &lt;10 % and accuracy between 90-110 % (nominal IQC values) for all analytes. Precision and accuracy were maintained for &gt;800 sample injections on one TurboFlow column.</a:t>
            </a:r>
          </a:p>
          <a:p>
            <a:pPr lvl="1"/>
            <a:r>
              <a:rPr lang="en-GB" smtClean="0"/>
              <a:t>Analysis time (with multiplexing) was 7 min per sample, hence sample preparation time ompared with liquid-liquid extraction was reduced significantly.</a:t>
            </a:r>
          </a:p>
        </p:txBody>
      </p:sp>
      <p:pic>
        <p:nvPicPr>
          <p:cNvPr id="8205" name="Picture Placeholder 2" descr="logo_new.emf"/>
          <p:cNvPicPr>
            <a:picLocks noGrp="1" noChangeAspect="1"/>
          </p:cNvPicPr>
          <p:nvPr>
            <p:ph type="pic" sz="quarter" idx="23"/>
          </p:nvPr>
        </p:nvPicPr>
        <p:blipFill>
          <a:blip r:embed="rId5"/>
          <a:srcRect t="-32748" b="-32748"/>
          <a:stretch>
            <a:fillRect/>
          </a:stretch>
        </p:blipFill>
        <p:spPr>
          <a:xfrm>
            <a:off x="13901738" y="1081088"/>
            <a:ext cx="6496050" cy="1665287"/>
          </a:xfr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Placeholder 10"/>
          <p:cNvSpPr>
            <a:spLocks noGrp="1"/>
          </p:cNvSpPr>
          <p:nvPr>
            <p:ph type="body" sz="quarter" idx="10"/>
          </p:nvPr>
        </p:nvSpPr>
        <p:spPr>
          <a:xfrm>
            <a:off x="1019175" y="5995988"/>
            <a:ext cx="9445625" cy="9282112"/>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p:txBody>
      </p:sp>
      <p:sp>
        <p:nvSpPr>
          <p:cNvPr id="9218" name="Text Placeholder 23"/>
          <p:cNvSpPr>
            <a:spLocks noGrp="1"/>
          </p:cNvSpPr>
          <p:nvPr>
            <p:ph type="body" sz="quarter" idx="15"/>
          </p:nvPr>
        </p:nvSpPr>
        <p:spPr>
          <a:xfrm>
            <a:off x="1019175" y="19275425"/>
            <a:ext cx="9428163" cy="485775"/>
          </a:xfrm>
        </p:spPr>
        <p:txBody>
          <a:bodyPr/>
          <a:lstStyle/>
          <a:p>
            <a:pPr>
              <a:spcBef>
                <a:spcPct val="0"/>
              </a:spcBef>
              <a:spcAft>
                <a:spcPct val="0"/>
              </a:spcAft>
            </a:pPr>
            <a:endParaRPr lang="en-GB" smtClean="0"/>
          </a:p>
        </p:txBody>
      </p:sp>
      <p:sp>
        <p:nvSpPr>
          <p:cNvPr id="9219" name="Text Placeholder 24"/>
          <p:cNvSpPr>
            <a:spLocks noGrp="1"/>
          </p:cNvSpPr>
          <p:nvPr>
            <p:ph type="body" sz="quarter" idx="18"/>
          </p:nvPr>
        </p:nvSpPr>
        <p:spPr>
          <a:xfrm>
            <a:off x="11025188" y="21410613"/>
            <a:ext cx="9410700" cy="4546600"/>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p:txBody>
      </p:sp>
      <p:sp>
        <p:nvSpPr>
          <p:cNvPr id="9220" name="Content Placeholder 25"/>
          <p:cNvSpPr>
            <a:spLocks noGrp="1"/>
          </p:cNvSpPr>
          <p:nvPr>
            <p:ph sz="quarter" idx="20"/>
          </p:nvPr>
        </p:nvSpPr>
        <p:spPr>
          <a:xfrm>
            <a:off x="1019175" y="15597188"/>
            <a:ext cx="9420225" cy="3478212"/>
          </a:xfrm>
        </p:spPr>
        <p:txBody>
          <a:bodyPr/>
          <a:lstStyle/>
          <a:p>
            <a:endParaRPr lang="en-GB" smtClean="0"/>
          </a:p>
        </p:txBody>
      </p:sp>
      <p:sp>
        <p:nvSpPr>
          <p:cNvPr id="9221" name="Text Placeholder 26"/>
          <p:cNvSpPr>
            <a:spLocks noGrp="1"/>
          </p:cNvSpPr>
          <p:nvPr>
            <p:ph type="body" sz="quarter" idx="22"/>
          </p:nvPr>
        </p:nvSpPr>
        <p:spPr>
          <a:xfrm>
            <a:off x="1016000" y="4737100"/>
            <a:ext cx="6796088" cy="400050"/>
          </a:xfrm>
        </p:spPr>
        <p:txBody>
          <a:bodyPr/>
          <a:lstStyle/>
          <a:p>
            <a:pPr>
              <a:spcBef>
                <a:spcPct val="0"/>
              </a:spcBef>
              <a:spcAft>
                <a:spcPct val="0"/>
              </a:spcAft>
            </a:pPr>
            <a:endParaRPr lang="en-GB" smtClean="0"/>
          </a:p>
        </p:txBody>
      </p:sp>
      <p:sp>
        <p:nvSpPr>
          <p:cNvPr id="9222" name="Title 22"/>
          <p:cNvSpPr>
            <a:spLocks noGrp="1"/>
          </p:cNvSpPr>
          <p:nvPr>
            <p:ph type="title"/>
          </p:nvPr>
        </p:nvSpPr>
        <p:spPr>
          <a:xfrm>
            <a:off x="1016000" y="3013075"/>
            <a:ext cx="14373225" cy="1646238"/>
          </a:xfrm>
        </p:spPr>
        <p:txBody>
          <a:bodyPr/>
          <a:lstStyle/>
          <a:p>
            <a:r>
              <a:rPr lang="en-GB" smtClean="0"/>
              <a:t>Purple Guide Slide Title </a:t>
            </a:r>
          </a:p>
        </p:txBody>
      </p:sp>
      <p:sp>
        <p:nvSpPr>
          <p:cNvPr id="9223" name="Text Placeholder 27"/>
          <p:cNvSpPr>
            <a:spLocks noGrp="1"/>
          </p:cNvSpPr>
          <p:nvPr>
            <p:ph type="body" sz="quarter" idx="24"/>
          </p:nvPr>
        </p:nvSpPr>
        <p:spPr>
          <a:xfrm>
            <a:off x="1019175" y="23685500"/>
            <a:ext cx="9428163" cy="485775"/>
          </a:xfrm>
        </p:spPr>
        <p:txBody>
          <a:bodyPr/>
          <a:lstStyle/>
          <a:p>
            <a:pPr>
              <a:spcBef>
                <a:spcPct val="0"/>
              </a:spcBef>
              <a:spcAft>
                <a:spcPct val="0"/>
              </a:spcAft>
            </a:pPr>
            <a:endParaRPr lang="en-GB" smtClean="0"/>
          </a:p>
        </p:txBody>
      </p:sp>
      <p:sp>
        <p:nvSpPr>
          <p:cNvPr id="9224" name="Content Placeholder 28"/>
          <p:cNvSpPr>
            <a:spLocks noGrp="1"/>
          </p:cNvSpPr>
          <p:nvPr>
            <p:ph sz="quarter" idx="25"/>
          </p:nvPr>
        </p:nvSpPr>
        <p:spPr>
          <a:xfrm>
            <a:off x="1019175" y="20007263"/>
            <a:ext cx="9420225" cy="3478212"/>
          </a:xfrm>
        </p:spPr>
        <p:txBody>
          <a:bodyPr/>
          <a:lstStyle/>
          <a:p>
            <a:endParaRPr lang="en-GB" smtClean="0"/>
          </a:p>
        </p:txBody>
      </p:sp>
      <p:sp>
        <p:nvSpPr>
          <p:cNvPr id="9225" name="Text Placeholder 29"/>
          <p:cNvSpPr>
            <a:spLocks noGrp="1"/>
          </p:cNvSpPr>
          <p:nvPr>
            <p:ph type="body" sz="quarter" idx="26"/>
          </p:nvPr>
        </p:nvSpPr>
        <p:spPr>
          <a:xfrm>
            <a:off x="1019175" y="28079700"/>
            <a:ext cx="9437688" cy="484188"/>
          </a:xfrm>
        </p:spPr>
        <p:txBody>
          <a:bodyPr/>
          <a:lstStyle/>
          <a:p>
            <a:pPr>
              <a:spcBef>
                <a:spcPct val="0"/>
              </a:spcBef>
              <a:spcAft>
                <a:spcPct val="0"/>
              </a:spcAft>
            </a:pPr>
            <a:endParaRPr lang="en-GB" smtClean="0"/>
          </a:p>
        </p:txBody>
      </p:sp>
      <p:sp>
        <p:nvSpPr>
          <p:cNvPr id="9226" name="Content Placeholder 30"/>
          <p:cNvSpPr>
            <a:spLocks noGrp="1"/>
          </p:cNvSpPr>
          <p:nvPr>
            <p:ph sz="quarter" idx="27"/>
          </p:nvPr>
        </p:nvSpPr>
        <p:spPr>
          <a:xfrm>
            <a:off x="1019175" y="24434800"/>
            <a:ext cx="9420225" cy="3478213"/>
          </a:xfrm>
        </p:spPr>
        <p:txBody>
          <a:bodyPr/>
          <a:lstStyle/>
          <a:p>
            <a:endParaRPr lang="en-GB" smtClean="0"/>
          </a:p>
        </p:txBody>
      </p:sp>
      <p:sp>
        <p:nvSpPr>
          <p:cNvPr id="9227" name="Text Placeholder 31"/>
          <p:cNvSpPr>
            <a:spLocks noGrp="1"/>
          </p:cNvSpPr>
          <p:nvPr>
            <p:ph type="body" sz="quarter" idx="28"/>
          </p:nvPr>
        </p:nvSpPr>
        <p:spPr>
          <a:xfrm>
            <a:off x="11029950" y="5995988"/>
            <a:ext cx="9444038" cy="14957425"/>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p:txBody>
      </p:sp>
      <p:sp>
        <p:nvSpPr>
          <p:cNvPr id="9228" name="Text Placeholder 3"/>
          <p:cNvSpPr>
            <a:spLocks noGrp="1"/>
          </p:cNvSpPr>
          <p:nvPr>
            <p:ph type="body" sz="quarter" idx="13"/>
          </p:nvPr>
        </p:nvSpPr>
        <p:spPr>
          <a:xfrm>
            <a:off x="11022013" y="27238325"/>
            <a:ext cx="9439275" cy="1308100"/>
          </a:xfrm>
        </p:spPr>
        <p:txBody>
          <a:bodyPr/>
          <a:lstStyle/>
          <a:p>
            <a:pPr>
              <a:spcBef>
                <a:spcPct val="0"/>
              </a:spcBef>
              <a:spcAft>
                <a:spcPct val="0"/>
              </a:spcAft>
            </a:pPr>
            <a:endParaRPr lang="en-GB" smtClean="0"/>
          </a:p>
        </p:txBody>
      </p:sp>
      <p:sp>
        <p:nvSpPr>
          <p:cNvPr id="9229" name="Picture Placeholder 17"/>
          <p:cNvSpPr>
            <a:spLocks noGrp="1"/>
          </p:cNvSpPr>
          <p:nvPr>
            <p:ph type="pic" sz="quarter" idx="23"/>
          </p:nvPr>
        </p:nvSpPr>
        <p:spPr>
          <a:xfrm>
            <a:off x="13901738" y="508000"/>
            <a:ext cx="6496050" cy="2238375"/>
          </a:xfrm>
        </p:spPr>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Placeholder 56"/>
          <p:cNvSpPr>
            <a:spLocks noGrp="1"/>
          </p:cNvSpPr>
          <p:nvPr>
            <p:ph type="body" sz="quarter" idx="22"/>
          </p:nvPr>
        </p:nvSpPr>
        <p:spPr>
          <a:xfrm>
            <a:off x="1016000" y="4737100"/>
            <a:ext cx="6796088" cy="400050"/>
          </a:xfrm>
        </p:spPr>
        <p:txBody>
          <a:bodyPr/>
          <a:lstStyle/>
          <a:p>
            <a:pPr>
              <a:spcBef>
                <a:spcPct val="0"/>
              </a:spcBef>
              <a:spcAft>
                <a:spcPct val="0"/>
              </a:spcAft>
            </a:pPr>
            <a:r>
              <a:rPr lang="en-GB" smtClean="0"/>
              <a:t>Author name</a:t>
            </a:r>
          </a:p>
        </p:txBody>
      </p:sp>
      <p:sp>
        <p:nvSpPr>
          <p:cNvPr id="10242" name="Text Placeholder 1"/>
          <p:cNvSpPr>
            <a:spLocks noGrp="1"/>
          </p:cNvSpPr>
          <p:nvPr>
            <p:ph type="body" sz="quarter" idx="10"/>
          </p:nvPr>
        </p:nvSpPr>
        <p:spPr>
          <a:xfrm>
            <a:off x="1019175" y="5995988"/>
            <a:ext cx="9445625" cy="9282112"/>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endParaRPr lang="en-US" smtClean="0"/>
          </a:p>
        </p:txBody>
      </p:sp>
      <p:sp>
        <p:nvSpPr>
          <p:cNvPr id="10243" name="Text Placeholder 3"/>
          <p:cNvSpPr>
            <a:spLocks noGrp="1"/>
          </p:cNvSpPr>
          <p:nvPr>
            <p:ph type="body" sz="quarter" idx="13"/>
          </p:nvPr>
        </p:nvSpPr>
        <p:spPr>
          <a:xfrm>
            <a:off x="11022013" y="27238325"/>
            <a:ext cx="9439275" cy="1308100"/>
          </a:xfrm>
        </p:spPr>
        <p:txBody>
          <a:bodyPr/>
          <a:lstStyle/>
          <a:p>
            <a:pPr>
              <a:spcBef>
                <a:spcPct val="0"/>
              </a:spcBef>
              <a:spcAft>
                <a:spcPct val="0"/>
              </a:spcAft>
            </a:pPr>
            <a:endParaRPr lang="en-GB" smtClean="0"/>
          </a:p>
        </p:txBody>
      </p:sp>
      <p:sp>
        <p:nvSpPr>
          <p:cNvPr id="10244" name="Text Placeholder 4"/>
          <p:cNvSpPr>
            <a:spLocks noGrp="1"/>
          </p:cNvSpPr>
          <p:nvPr>
            <p:ph type="body" sz="quarter" idx="15"/>
          </p:nvPr>
        </p:nvSpPr>
        <p:spPr>
          <a:xfrm>
            <a:off x="1019175" y="19275425"/>
            <a:ext cx="9409113" cy="485775"/>
          </a:xfrm>
        </p:spPr>
        <p:txBody>
          <a:bodyPr/>
          <a:lstStyle/>
          <a:p>
            <a:pPr>
              <a:spcBef>
                <a:spcPct val="0"/>
              </a:spcBef>
              <a:spcAft>
                <a:spcPct val="0"/>
              </a:spcAft>
            </a:pPr>
            <a:endParaRPr lang="en-GB" smtClean="0"/>
          </a:p>
        </p:txBody>
      </p:sp>
      <p:sp>
        <p:nvSpPr>
          <p:cNvPr id="10245" name="Text Placeholder 5"/>
          <p:cNvSpPr>
            <a:spLocks noGrp="1"/>
          </p:cNvSpPr>
          <p:nvPr>
            <p:ph type="body" sz="quarter" idx="18"/>
          </p:nvPr>
        </p:nvSpPr>
        <p:spPr>
          <a:xfrm>
            <a:off x="11025188" y="21410613"/>
            <a:ext cx="9410700" cy="4546600"/>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endParaRPr lang="en-US" smtClean="0"/>
          </a:p>
        </p:txBody>
      </p:sp>
      <p:sp>
        <p:nvSpPr>
          <p:cNvPr id="10246" name="Content Placeholder 6"/>
          <p:cNvSpPr>
            <a:spLocks noGrp="1"/>
          </p:cNvSpPr>
          <p:nvPr>
            <p:ph sz="quarter" idx="20"/>
          </p:nvPr>
        </p:nvSpPr>
        <p:spPr>
          <a:xfrm>
            <a:off x="1019175" y="15597188"/>
            <a:ext cx="9420225" cy="3478212"/>
          </a:xfrm>
        </p:spPr>
        <p:txBody>
          <a:bodyPr/>
          <a:lstStyle/>
          <a:p>
            <a:endParaRPr lang="en-GB" smtClean="0"/>
          </a:p>
        </p:txBody>
      </p:sp>
      <p:sp>
        <p:nvSpPr>
          <p:cNvPr id="10247" name="Text Placeholder 7"/>
          <p:cNvSpPr>
            <a:spLocks noGrp="1"/>
          </p:cNvSpPr>
          <p:nvPr>
            <p:ph type="body" sz="quarter" idx="24"/>
          </p:nvPr>
        </p:nvSpPr>
        <p:spPr>
          <a:xfrm>
            <a:off x="1019175" y="23685500"/>
            <a:ext cx="9428163" cy="485775"/>
          </a:xfrm>
        </p:spPr>
        <p:txBody>
          <a:bodyPr/>
          <a:lstStyle/>
          <a:p>
            <a:pPr>
              <a:spcBef>
                <a:spcPct val="0"/>
              </a:spcBef>
              <a:spcAft>
                <a:spcPct val="0"/>
              </a:spcAft>
            </a:pPr>
            <a:endParaRPr lang="en-GB" smtClean="0"/>
          </a:p>
        </p:txBody>
      </p:sp>
      <p:sp>
        <p:nvSpPr>
          <p:cNvPr id="10248" name="Content Placeholder 14"/>
          <p:cNvSpPr>
            <a:spLocks noGrp="1"/>
          </p:cNvSpPr>
          <p:nvPr>
            <p:ph sz="quarter" idx="25"/>
          </p:nvPr>
        </p:nvSpPr>
        <p:spPr>
          <a:xfrm>
            <a:off x="1019175" y="20007263"/>
            <a:ext cx="9420225" cy="3478212"/>
          </a:xfrm>
        </p:spPr>
        <p:txBody>
          <a:bodyPr/>
          <a:lstStyle/>
          <a:p>
            <a:endParaRPr lang="en-GB" smtClean="0"/>
          </a:p>
        </p:txBody>
      </p:sp>
      <p:sp>
        <p:nvSpPr>
          <p:cNvPr id="10249" name="Text Placeholder 15"/>
          <p:cNvSpPr>
            <a:spLocks noGrp="1"/>
          </p:cNvSpPr>
          <p:nvPr>
            <p:ph type="body" sz="quarter" idx="26"/>
          </p:nvPr>
        </p:nvSpPr>
        <p:spPr>
          <a:xfrm>
            <a:off x="1019175" y="28079700"/>
            <a:ext cx="9437688" cy="484188"/>
          </a:xfrm>
        </p:spPr>
        <p:txBody>
          <a:bodyPr/>
          <a:lstStyle/>
          <a:p>
            <a:pPr>
              <a:spcBef>
                <a:spcPct val="0"/>
              </a:spcBef>
              <a:spcAft>
                <a:spcPct val="0"/>
              </a:spcAft>
            </a:pPr>
            <a:endParaRPr lang="en-GB" smtClean="0"/>
          </a:p>
        </p:txBody>
      </p:sp>
      <p:sp>
        <p:nvSpPr>
          <p:cNvPr id="10250" name="Content Placeholder 16"/>
          <p:cNvSpPr>
            <a:spLocks noGrp="1"/>
          </p:cNvSpPr>
          <p:nvPr>
            <p:ph sz="quarter" idx="27"/>
          </p:nvPr>
        </p:nvSpPr>
        <p:spPr>
          <a:xfrm>
            <a:off x="1019175" y="24434800"/>
            <a:ext cx="9420225" cy="3478213"/>
          </a:xfrm>
        </p:spPr>
        <p:txBody>
          <a:bodyPr/>
          <a:lstStyle/>
          <a:p>
            <a:endParaRPr lang="en-GB" smtClean="0"/>
          </a:p>
        </p:txBody>
      </p:sp>
      <p:sp>
        <p:nvSpPr>
          <p:cNvPr id="10251" name="Text Placeholder 31"/>
          <p:cNvSpPr>
            <a:spLocks noGrp="1"/>
          </p:cNvSpPr>
          <p:nvPr>
            <p:ph type="body" sz="quarter" idx="28"/>
          </p:nvPr>
        </p:nvSpPr>
        <p:spPr>
          <a:xfrm>
            <a:off x="11029950" y="5995988"/>
            <a:ext cx="9444038" cy="14957425"/>
          </a:xfrm>
        </p:spPr>
        <p:txBody>
          <a:bodyPr/>
          <a:lstStyle/>
          <a:p>
            <a:r>
              <a:rPr lang="en-GB" smtClean="0"/>
              <a:t>This is level 1</a:t>
            </a:r>
          </a:p>
          <a:p>
            <a:pPr lvl="1"/>
            <a:r>
              <a:rPr lang="en-GB" smtClean="0"/>
              <a:t>This is level 2 use increase indent once</a:t>
            </a:r>
            <a:br>
              <a:rPr lang="en-GB" smtClean="0"/>
            </a:br>
            <a:r>
              <a:rPr lang="en-GB" smtClean="0"/>
              <a:t>Hold shift + return to return</a:t>
            </a:r>
          </a:p>
          <a:p>
            <a:pPr lvl="1"/>
            <a:r>
              <a:rPr lang="en-GB" smtClean="0"/>
              <a:t>To create new text box copy this one to </a:t>
            </a:r>
            <a:br>
              <a:rPr lang="en-GB" smtClean="0"/>
            </a:br>
            <a:r>
              <a:rPr lang="en-GB" smtClean="0"/>
              <a:t>maintain type styles</a:t>
            </a:r>
          </a:p>
          <a:p>
            <a:pPr lvl="3"/>
            <a:r>
              <a:rPr lang="en-GB" smtClean="0"/>
              <a:t>Level 3 Increase indent once</a:t>
            </a:r>
          </a:p>
          <a:p>
            <a:pPr lvl="4"/>
            <a:r>
              <a:rPr lang="en-GB" smtClean="0"/>
              <a:t>Level 4 Increase indent twice</a:t>
            </a:r>
          </a:p>
          <a:p>
            <a:endParaRPr lang="en-GB" smtClean="0"/>
          </a:p>
        </p:txBody>
      </p:sp>
      <p:sp>
        <p:nvSpPr>
          <p:cNvPr id="10252" name="Title 22"/>
          <p:cNvSpPr>
            <a:spLocks noGrp="1"/>
          </p:cNvSpPr>
          <p:nvPr>
            <p:ph type="title"/>
          </p:nvPr>
        </p:nvSpPr>
        <p:spPr>
          <a:xfrm>
            <a:off x="1016000" y="3013075"/>
            <a:ext cx="14373225" cy="1646238"/>
          </a:xfrm>
        </p:spPr>
        <p:txBody>
          <a:bodyPr/>
          <a:lstStyle/>
          <a:p>
            <a:r>
              <a:rPr lang="en-GB" smtClean="0"/>
              <a:t>Green Guide Slide Title </a:t>
            </a:r>
          </a:p>
        </p:txBody>
      </p:sp>
      <p:sp>
        <p:nvSpPr>
          <p:cNvPr id="10253" name="Picture Placeholder 17"/>
          <p:cNvSpPr>
            <a:spLocks noGrp="1"/>
          </p:cNvSpPr>
          <p:nvPr>
            <p:ph type="pic" sz="quarter" idx="23"/>
          </p:nvPr>
        </p:nvSpPr>
        <p:spPr>
          <a:xfrm>
            <a:off x="13901738" y="508000"/>
            <a:ext cx="6496050" cy="2238375"/>
          </a:xfrm>
        </p:spPr>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viapath">
      <a:dk1>
        <a:srgbClr val="6D15D8"/>
      </a:dk1>
      <a:lt1>
        <a:sysClr val="window" lastClr="FFFFFF"/>
      </a:lt1>
      <a:dk2>
        <a:srgbClr val="58595B"/>
      </a:dk2>
      <a:lt2>
        <a:srgbClr val="FFFFFF"/>
      </a:lt2>
      <a:accent1>
        <a:srgbClr val="10B1AE"/>
      </a:accent1>
      <a:accent2>
        <a:srgbClr val="FF9E0C"/>
      </a:accent2>
      <a:accent3>
        <a:srgbClr val="6D15D8"/>
      </a:accent3>
      <a:accent4>
        <a:srgbClr val="58595B"/>
      </a:accent4>
      <a:accent5>
        <a:srgbClr val="FF9E0C"/>
      </a:accent5>
      <a:accent6>
        <a:srgbClr val="6D15D8"/>
      </a:accent6>
      <a:hlink>
        <a:srgbClr val="58595B"/>
      </a:hlink>
      <a:folHlink>
        <a:srgbClr val="58595B"/>
      </a:folHlink>
    </a:clrScheme>
    <a:fontScheme name="Office 2">
      <a:majorFont>
        <a:latin typeface="Verdana"/>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Verdan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3119</TotalTime>
  <Words>737</Words>
  <Application>Microsoft Office PowerPoint</Application>
  <PresentationFormat>Custom</PresentationFormat>
  <Paragraphs>107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Viapath Scientific Poster Template Guide Outline Instruction</vt:lpstr>
      <vt:lpstr>Turboflow® Technology for the Therapeutic Drug Monitoring of Azole Antifungal Drugs</vt:lpstr>
      <vt:lpstr>Turboflow® Technology for the Therapeutic Drug Monitoring of Azole Antifungal Drugs</vt:lpstr>
      <vt:lpstr>Purple Guide Slide Title </vt:lpstr>
      <vt:lpstr>Green Guide Slide Title </vt:lpstr>
    </vt:vector>
  </TitlesOfParts>
  <Manager/>
  <Company>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 </dc:creator>
  <cp:keywords/>
  <dc:description/>
  <cp:lastModifiedBy>Krystal Rawstron</cp:lastModifiedBy>
  <cp:revision>129</cp:revision>
  <dcterms:created xsi:type="dcterms:W3CDTF">2014-03-04T14:25:17Z</dcterms:created>
  <dcterms:modified xsi:type="dcterms:W3CDTF">2017-04-18T13:39:22Z</dcterms:modified>
  <cp:category/>
</cp:coreProperties>
</file>