
<file path=[Content_Types].xml><?xml version="1.0" encoding="utf-8"?>
<Types xmlns="http://schemas.openxmlformats.org/package/2006/content-types">
  <Override PartName="/ppt/slides/slide5.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9" r:id="rId2"/>
    <p:sldId id="256" r:id="rId3"/>
    <p:sldId id="257" r:id="rId4"/>
    <p:sldId id="258" r:id="rId5"/>
    <p:sldId id="260" r:id="rId6"/>
  </p:sldIdLst>
  <p:sldSz cx="30275213" cy="21388388"/>
  <p:notesSz cx="6858000" cy="9144000"/>
  <p:defaultTextStyle>
    <a:defPPr>
      <a:defRPr lang="en-US"/>
    </a:defPPr>
    <a:lvl1pPr algn="l" defTabSz="1474788" rtl="0" fontAlgn="base">
      <a:spcBef>
        <a:spcPct val="0"/>
      </a:spcBef>
      <a:spcAft>
        <a:spcPct val="0"/>
      </a:spcAft>
      <a:defRPr sz="5900" kern="1200">
        <a:solidFill>
          <a:schemeClr val="tx1"/>
        </a:solidFill>
        <a:latin typeface="Arial" charset="0"/>
        <a:ea typeface="+mn-ea"/>
        <a:cs typeface="+mn-cs"/>
      </a:defRPr>
    </a:lvl1pPr>
    <a:lvl2pPr marL="1474788" indent="-1017588" algn="l" defTabSz="1474788" rtl="0" fontAlgn="base">
      <a:spcBef>
        <a:spcPct val="0"/>
      </a:spcBef>
      <a:spcAft>
        <a:spcPct val="0"/>
      </a:spcAft>
      <a:defRPr sz="5900" kern="1200">
        <a:solidFill>
          <a:schemeClr val="tx1"/>
        </a:solidFill>
        <a:latin typeface="Arial" charset="0"/>
        <a:ea typeface="+mn-ea"/>
        <a:cs typeface="+mn-cs"/>
      </a:defRPr>
    </a:lvl2pPr>
    <a:lvl3pPr marL="2951163" indent="-2036763" algn="l" defTabSz="1474788" rtl="0" fontAlgn="base">
      <a:spcBef>
        <a:spcPct val="0"/>
      </a:spcBef>
      <a:spcAft>
        <a:spcPct val="0"/>
      </a:spcAft>
      <a:defRPr sz="5900" kern="1200">
        <a:solidFill>
          <a:schemeClr val="tx1"/>
        </a:solidFill>
        <a:latin typeface="Arial" charset="0"/>
        <a:ea typeface="+mn-ea"/>
        <a:cs typeface="+mn-cs"/>
      </a:defRPr>
    </a:lvl3pPr>
    <a:lvl4pPr marL="4427538" indent="-3055938" algn="l" defTabSz="1474788" rtl="0" fontAlgn="base">
      <a:spcBef>
        <a:spcPct val="0"/>
      </a:spcBef>
      <a:spcAft>
        <a:spcPct val="0"/>
      </a:spcAft>
      <a:defRPr sz="5900" kern="1200">
        <a:solidFill>
          <a:schemeClr val="tx1"/>
        </a:solidFill>
        <a:latin typeface="Arial" charset="0"/>
        <a:ea typeface="+mn-ea"/>
        <a:cs typeface="+mn-cs"/>
      </a:defRPr>
    </a:lvl4pPr>
    <a:lvl5pPr marL="5903913" indent="-4075113" algn="l" defTabSz="1474788" rtl="0" fontAlgn="base">
      <a:spcBef>
        <a:spcPct val="0"/>
      </a:spcBef>
      <a:spcAft>
        <a:spcPct val="0"/>
      </a:spcAft>
      <a:defRPr sz="5900" kern="1200">
        <a:solidFill>
          <a:schemeClr val="tx1"/>
        </a:solidFill>
        <a:latin typeface="Arial" charset="0"/>
        <a:ea typeface="+mn-ea"/>
        <a:cs typeface="+mn-cs"/>
      </a:defRPr>
    </a:lvl5pPr>
    <a:lvl6pPr marL="2286000" algn="l" defTabSz="914400" rtl="0" eaLnBrk="1" latinLnBrk="0" hangingPunct="1">
      <a:defRPr sz="5900" kern="1200">
        <a:solidFill>
          <a:schemeClr val="tx1"/>
        </a:solidFill>
        <a:latin typeface="Arial" charset="0"/>
        <a:ea typeface="+mn-ea"/>
        <a:cs typeface="+mn-cs"/>
      </a:defRPr>
    </a:lvl6pPr>
    <a:lvl7pPr marL="2743200" algn="l" defTabSz="914400" rtl="0" eaLnBrk="1" latinLnBrk="0" hangingPunct="1">
      <a:defRPr sz="5900" kern="1200">
        <a:solidFill>
          <a:schemeClr val="tx1"/>
        </a:solidFill>
        <a:latin typeface="Arial" charset="0"/>
        <a:ea typeface="+mn-ea"/>
        <a:cs typeface="+mn-cs"/>
      </a:defRPr>
    </a:lvl7pPr>
    <a:lvl8pPr marL="3200400" algn="l" defTabSz="914400" rtl="0" eaLnBrk="1" latinLnBrk="0" hangingPunct="1">
      <a:defRPr sz="5900" kern="1200">
        <a:solidFill>
          <a:schemeClr val="tx1"/>
        </a:solidFill>
        <a:latin typeface="Arial" charset="0"/>
        <a:ea typeface="+mn-ea"/>
        <a:cs typeface="+mn-cs"/>
      </a:defRPr>
    </a:lvl8pPr>
    <a:lvl9pPr marL="3657600" algn="l" defTabSz="914400" rtl="0" eaLnBrk="1" latinLnBrk="0" hangingPunct="1">
      <a:defRPr sz="5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7C2"/>
    <a:srgbClr val="FFCF86"/>
    <a:srgbClr val="0FB0A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05" autoAdjust="0"/>
    <p:restoredTop sz="94659" autoAdjust="0"/>
  </p:normalViewPr>
  <p:slideViewPr>
    <p:cSldViewPr>
      <p:cViewPr>
        <p:scale>
          <a:sx n="45" d="100"/>
          <a:sy n="45" d="100"/>
        </p:scale>
        <p:origin x="-72" y="-72"/>
      </p:cViewPr>
      <p:guideLst>
        <p:guide orient="horz" pos="1315"/>
        <p:guide orient="horz" pos="13287"/>
        <p:guide orient="horz" pos="453"/>
        <p:guide orient="horz" pos="12471"/>
        <p:guide orient="horz" pos="13015"/>
        <p:guide pos="605"/>
        <p:guide pos="18434"/>
        <p:guide pos="7667"/>
        <p:guide/>
        <p:guide pos="9330"/>
        <p:guide pos="9738"/>
        <p:guide pos="14155"/>
        <p:guide pos="13926"/>
      </p:guideLst>
    </p:cSldViewPr>
  </p:slideViewPr>
  <p:outlineViewPr>
    <p:cViewPr>
      <p:scale>
        <a:sx n="33" d="100"/>
        <a:sy n="33" d="100"/>
      </p:scale>
      <p:origin x="0" y="377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475980"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1475980" fontAlgn="auto">
              <a:spcBef>
                <a:spcPts val="0"/>
              </a:spcBef>
              <a:spcAft>
                <a:spcPts val="0"/>
              </a:spcAft>
              <a:defRPr sz="1200" smtClean="0">
                <a:latin typeface="+mn-lt"/>
              </a:defRPr>
            </a:lvl1pPr>
          </a:lstStyle>
          <a:p>
            <a:pPr>
              <a:defRPr/>
            </a:pPr>
            <a:fld id="{9014DD3D-FEC8-45AA-ADB9-215AC59ACD5F}" type="datetimeFigureOut">
              <a:rPr lang="en-US"/>
              <a:pPr>
                <a:defRPr/>
              </a:pPr>
              <a:t>6/8/2016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1475980" fontAlgn="auto">
              <a:spcBef>
                <a:spcPts val="0"/>
              </a:spcBef>
              <a:spcAft>
                <a:spcPts val="0"/>
              </a:spcAft>
              <a:defRPr sz="1200">
                <a:latin typeface="+mn-lt"/>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1475980" fontAlgn="auto">
              <a:spcBef>
                <a:spcPts val="0"/>
              </a:spcBef>
              <a:spcAft>
                <a:spcPts val="0"/>
              </a:spcAft>
              <a:defRPr sz="1200" smtClean="0">
                <a:latin typeface="+mn-lt"/>
              </a:defRPr>
            </a:lvl1pPr>
          </a:lstStyle>
          <a:p>
            <a:pPr>
              <a:defRPr/>
            </a:pPr>
            <a:fld id="{63C11F65-E55F-488C-8F1D-BB966A6F3E59}"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475980"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1475980" fontAlgn="auto">
              <a:spcBef>
                <a:spcPts val="0"/>
              </a:spcBef>
              <a:spcAft>
                <a:spcPts val="0"/>
              </a:spcAft>
              <a:defRPr sz="1200" smtClean="0">
                <a:latin typeface="+mn-lt"/>
              </a:defRPr>
            </a:lvl1pPr>
          </a:lstStyle>
          <a:p>
            <a:pPr>
              <a:defRPr/>
            </a:pPr>
            <a:fld id="{846C6038-6589-4109-BC07-2254E20CFFE1}" type="datetimeFigureOut">
              <a:rPr lang="en-US"/>
              <a:pPr>
                <a:defRPr/>
              </a:pPr>
              <a:t>6/8/2016</a:t>
            </a:fld>
            <a:endParaRPr lang="en-GB"/>
          </a:p>
        </p:txBody>
      </p:sp>
      <p:sp>
        <p:nvSpPr>
          <p:cNvPr id="4" name="Slide Image Placeholder 3"/>
          <p:cNvSpPr>
            <a:spLocks noGrp="1" noRot="1" noChangeAspect="1"/>
          </p:cNvSpPr>
          <p:nvPr>
            <p:ph type="sldImg" idx="2"/>
          </p:nvPr>
        </p:nvSpPr>
        <p:spPr>
          <a:xfrm>
            <a:off x="1003300" y="685800"/>
            <a:ext cx="48514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475980"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1475980" fontAlgn="auto">
              <a:spcBef>
                <a:spcPts val="0"/>
              </a:spcBef>
              <a:spcAft>
                <a:spcPts val="0"/>
              </a:spcAft>
              <a:defRPr sz="1200" smtClean="0">
                <a:latin typeface="+mn-lt"/>
              </a:defRPr>
            </a:lvl1pPr>
          </a:lstStyle>
          <a:p>
            <a:pPr>
              <a:defRPr/>
            </a:pPr>
            <a:fld id="{16675B4E-20D2-400B-9B5D-9A0A8B2E2A0F}" type="slidenum">
              <a:rPr lang="en-GB"/>
              <a:pPr>
                <a:defRPr/>
              </a:pPr>
              <a:t>‹#›</a:t>
            </a:fld>
            <a:endParaRPr lang="en-GB"/>
          </a:p>
        </p:txBody>
      </p:sp>
    </p:spTree>
  </p:cSld>
  <p:clrMap bg1="lt1" tx1="dk1" bg2="lt2" tx2="dk2" accent1="accent1" accent2="accent2" accent3="accent3" accent4="accent4" accent5="accent5" accent6="accent6" hlink="hlink" folHlink="folHlink"/>
  <p:hf hdr="0" ftr="0" dt="0"/>
  <p:notesStyle>
    <a:lvl1pPr algn="l" defTabSz="1474788" rtl="0" fontAlgn="base">
      <a:spcBef>
        <a:spcPct val="30000"/>
      </a:spcBef>
      <a:spcAft>
        <a:spcPct val="0"/>
      </a:spcAft>
      <a:defRPr sz="4000" kern="1200">
        <a:solidFill>
          <a:schemeClr val="tx1"/>
        </a:solidFill>
        <a:latin typeface="+mn-lt"/>
        <a:ea typeface="+mn-ea"/>
        <a:cs typeface="+mn-cs"/>
      </a:defRPr>
    </a:lvl1pPr>
    <a:lvl2pPr marL="1474788" algn="l" defTabSz="1474788" rtl="0" fontAlgn="base">
      <a:spcBef>
        <a:spcPct val="30000"/>
      </a:spcBef>
      <a:spcAft>
        <a:spcPct val="0"/>
      </a:spcAft>
      <a:defRPr sz="4000" kern="1200">
        <a:solidFill>
          <a:schemeClr val="tx1"/>
        </a:solidFill>
        <a:latin typeface="+mn-lt"/>
        <a:ea typeface="+mn-ea"/>
        <a:cs typeface="+mn-cs"/>
      </a:defRPr>
    </a:lvl2pPr>
    <a:lvl3pPr marL="2951163" algn="l" defTabSz="1474788" rtl="0" fontAlgn="base">
      <a:spcBef>
        <a:spcPct val="30000"/>
      </a:spcBef>
      <a:spcAft>
        <a:spcPct val="0"/>
      </a:spcAft>
      <a:defRPr sz="4000" kern="1200">
        <a:solidFill>
          <a:schemeClr val="tx1"/>
        </a:solidFill>
        <a:latin typeface="+mn-lt"/>
        <a:ea typeface="+mn-ea"/>
        <a:cs typeface="+mn-cs"/>
      </a:defRPr>
    </a:lvl3pPr>
    <a:lvl4pPr marL="4427538" algn="l" defTabSz="1474788" rtl="0" fontAlgn="base">
      <a:spcBef>
        <a:spcPct val="30000"/>
      </a:spcBef>
      <a:spcAft>
        <a:spcPct val="0"/>
      </a:spcAft>
      <a:defRPr sz="4000" kern="1200">
        <a:solidFill>
          <a:schemeClr val="tx1"/>
        </a:solidFill>
        <a:latin typeface="+mn-lt"/>
        <a:ea typeface="+mn-ea"/>
        <a:cs typeface="+mn-cs"/>
      </a:defRPr>
    </a:lvl4pPr>
    <a:lvl5pPr marL="5903913" algn="l" defTabSz="1474788" rtl="0" fontAlgn="base">
      <a:spcBef>
        <a:spcPct val="30000"/>
      </a:spcBef>
      <a:spcAft>
        <a:spcPct val="0"/>
      </a:spcAft>
      <a:defRPr sz="4000" kern="1200">
        <a:solidFill>
          <a:schemeClr val="tx1"/>
        </a:solidFill>
        <a:latin typeface="+mn-lt"/>
        <a:ea typeface="+mn-ea"/>
        <a:cs typeface="+mn-cs"/>
      </a:defRPr>
    </a:lvl5pPr>
    <a:lvl6pPr marL="7379892" algn="l" defTabSz="1475980" rtl="0" eaLnBrk="1" latinLnBrk="0" hangingPunct="1">
      <a:defRPr sz="4000" kern="1200">
        <a:solidFill>
          <a:schemeClr val="tx1"/>
        </a:solidFill>
        <a:latin typeface="+mn-lt"/>
        <a:ea typeface="+mn-ea"/>
        <a:cs typeface="+mn-cs"/>
      </a:defRPr>
    </a:lvl6pPr>
    <a:lvl7pPr marL="8855872" algn="l" defTabSz="1475980" rtl="0" eaLnBrk="1" latinLnBrk="0" hangingPunct="1">
      <a:defRPr sz="4000" kern="1200">
        <a:solidFill>
          <a:schemeClr val="tx1"/>
        </a:solidFill>
        <a:latin typeface="+mn-lt"/>
        <a:ea typeface="+mn-ea"/>
        <a:cs typeface="+mn-cs"/>
      </a:defRPr>
    </a:lvl7pPr>
    <a:lvl8pPr marL="10331849" algn="l" defTabSz="1475980" rtl="0" eaLnBrk="1" latinLnBrk="0" hangingPunct="1">
      <a:defRPr sz="4000" kern="1200">
        <a:solidFill>
          <a:schemeClr val="tx1"/>
        </a:solidFill>
        <a:latin typeface="+mn-lt"/>
        <a:ea typeface="+mn-ea"/>
        <a:cs typeface="+mn-cs"/>
      </a:defRPr>
    </a:lvl8pPr>
    <a:lvl9pPr marL="11807828" algn="l" defTabSz="1475980" rtl="0" eaLnBrk="1" latinLnBrk="0" hangingPunct="1">
      <a:defRPr sz="4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8" name="Rectangle 2"/>
          <p:cNvSpPr/>
          <p:nvPr userDrawn="1"/>
        </p:nvSpPr>
        <p:spPr>
          <a:xfrm>
            <a:off x="0" y="2881313"/>
            <a:ext cx="30275213" cy="262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75980" fontAlgn="auto">
              <a:spcBef>
                <a:spcPts val="0"/>
              </a:spcBef>
              <a:spcAft>
                <a:spcPts val="0"/>
              </a:spcAft>
              <a:defRPr/>
            </a:pPr>
            <a:endParaRPr lang="en-GB"/>
          </a:p>
        </p:txBody>
      </p:sp>
      <p:pic>
        <p:nvPicPr>
          <p:cNvPr id="19" name="Picture 3" descr="symbolTop.emf"/>
          <p:cNvPicPr>
            <a:picLocks noChangeAspect="1"/>
          </p:cNvPicPr>
          <p:nvPr userDrawn="1"/>
        </p:nvPicPr>
        <p:blipFill>
          <a:blip r:embed="rId2"/>
          <a:srcRect/>
          <a:stretch>
            <a:fillRect/>
          </a:stretch>
        </p:blipFill>
        <p:spPr bwMode="auto">
          <a:xfrm>
            <a:off x="22013863" y="2641600"/>
            <a:ext cx="8261350" cy="3097213"/>
          </a:xfrm>
          <a:prstGeom prst="rect">
            <a:avLst/>
          </a:prstGeom>
          <a:noFill/>
          <a:ln w="9525">
            <a:noFill/>
            <a:miter lim="800000"/>
            <a:headEnd/>
            <a:tailEnd/>
          </a:ln>
        </p:spPr>
      </p:pic>
      <p:sp>
        <p:nvSpPr>
          <p:cNvPr id="2" name="Title 1"/>
          <p:cNvSpPr>
            <a:spLocks noGrp="1"/>
          </p:cNvSpPr>
          <p:nvPr>
            <p:ph type="title"/>
          </p:nvPr>
        </p:nvSpPr>
        <p:spPr>
          <a:xfrm>
            <a:off x="1013369" y="2987512"/>
            <a:ext cx="19807531" cy="1822435"/>
          </a:xfrm>
        </p:spPr>
        <p:txBody>
          <a:bodyPr/>
          <a:lstStyle/>
          <a:p>
            <a:r>
              <a:rPr lang="en-GB" dirty="0" smtClean="0"/>
              <a:t>Click to edit Master title style</a:t>
            </a:r>
            <a:endParaRPr lang="en-GB" dirty="0"/>
          </a:p>
        </p:txBody>
      </p:sp>
      <p:sp>
        <p:nvSpPr>
          <p:cNvPr id="6" name="Text Placeholder 5"/>
          <p:cNvSpPr>
            <a:spLocks noGrp="1"/>
          </p:cNvSpPr>
          <p:nvPr>
            <p:ph type="body" sz="quarter" idx="10"/>
          </p:nvPr>
        </p:nvSpPr>
        <p:spPr>
          <a:xfrm>
            <a:off x="1009466" y="5945808"/>
            <a:ext cx="6575609" cy="13556592"/>
          </a:xfrm>
        </p:spPr>
        <p:txBody>
          <a:bodyPr/>
          <a:lstStyle>
            <a:lvl2pPr>
              <a:defRPr baseline="0"/>
            </a:lvl2pPr>
            <a:lvl3pPr>
              <a:defRPr baseline="0"/>
            </a:lvl3pPr>
            <a:lvl5pPr>
              <a:defRPr baseline="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9" name="Text Placeholder 5"/>
          <p:cNvSpPr>
            <a:spLocks noGrp="1"/>
          </p:cNvSpPr>
          <p:nvPr>
            <p:ph type="body" sz="quarter" idx="11"/>
          </p:nvPr>
        </p:nvSpPr>
        <p:spPr>
          <a:xfrm>
            <a:off x="15466187" y="5945808"/>
            <a:ext cx="6571488" cy="13556592"/>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0" name="Text Placeholder 5"/>
          <p:cNvSpPr>
            <a:spLocks noGrp="1"/>
          </p:cNvSpPr>
          <p:nvPr>
            <p:ph type="body" sz="quarter" idx="12"/>
          </p:nvPr>
        </p:nvSpPr>
        <p:spPr>
          <a:xfrm>
            <a:off x="22691555" y="5945808"/>
            <a:ext cx="6572420" cy="8144298"/>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1" name="Text Placeholder 5"/>
          <p:cNvSpPr>
            <a:spLocks noGrp="1"/>
          </p:cNvSpPr>
          <p:nvPr>
            <p:ph type="body" sz="quarter" idx="13"/>
          </p:nvPr>
        </p:nvSpPr>
        <p:spPr>
          <a:xfrm>
            <a:off x="1010052" y="19797325"/>
            <a:ext cx="13801323" cy="1308050"/>
          </a:xfrm>
        </p:spPr>
        <p:txBody>
          <a:bodyPr>
            <a:spAutoFit/>
          </a:bodyPr>
          <a:lstStyle>
            <a:lvl1pPr marL="0" indent="0">
              <a:lnSpc>
                <a:spcPct val="100000"/>
              </a:lnSpc>
              <a:spcBef>
                <a:spcPts val="0"/>
              </a:spcBef>
              <a:spcAft>
                <a:spcPts val="0"/>
              </a:spcAft>
              <a:defRPr sz="1700" b="0">
                <a:solidFill>
                  <a:schemeClr val="tx2"/>
                </a:solidFill>
              </a:defRPr>
            </a:lvl1pPr>
            <a:lvl2pPr marL="0" indent="0">
              <a:lnSpc>
                <a:spcPct val="100000"/>
              </a:lnSpc>
              <a:spcBef>
                <a:spcPts val="0"/>
              </a:spcBef>
              <a:spcAft>
                <a:spcPts val="0"/>
              </a:spcAft>
              <a:defRPr sz="1700"/>
            </a:lvl2pPr>
            <a:lvl3pPr marL="0" indent="0">
              <a:lnSpc>
                <a:spcPct val="100000"/>
              </a:lnSpc>
              <a:spcBef>
                <a:spcPts val="0"/>
              </a:spcBef>
              <a:spcAft>
                <a:spcPts val="0"/>
              </a:spcAft>
              <a:defRPr sz="1700"/>
            </a:lvl3pPr>
            <a:lvl4pPr marL="0" indent="0">
              <a:lnSpc>
                <a:spcPct val="100000"/>
              </a:lnSpc>
              <a:spcBef>
                <a:spcPts val="0"/>
              </a:spcBef>
              <a:spcAft>
                <a:spcPts val="0"/>
              </a:spcAft>
              <a:buNone/>
              <a:defRPr sz="1700"/>
            </a:lvl4pPr>
            <a:lvl5pPr marL="0" indent="0">
              <a:lnSpc>
                <a:spcPct val="100000"/>
              </a:lnSpc>
              <a:spcBef>
                <a:spcPts val="0"/>
              </a:spcBef>
              <a:spcAft>
                <a:spcPts val="0"/>
              </a:spcAft>
              <a:buNone/>
              <a:defRPr sz="170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2" name="Text Placeholder 5"/>
          <p:cNvSpPr>
            <a:spLocks noGrp="1"/>
          </p:cNvSpPr>
          <p:nvPr>
            <p:ph type="body" sz="quarter" idx="14"/>
          </p:nvPr>
        </p:nvSpPr>
        <p:spPr>
          <a:xfrm>
            <a:off x="15463537" y="19797325"/>
            <a:ext cx="13800438" cy="1308050"/>
          </a:xfrm>
        </p:spPr>
        <p:txBody>
          <a:bodyPr>
            <a:spAutoFit/>
          </a:bodyPr>
          <a:lstStyle>
            <a:lvl1pPr marL="0" indent="0">
              <a:lnSpc>
                <a:spcPct val="100000"/>
              </a:lnSpc>
              <a:spcBef>
                <a:spcPts val="0"/>
              </a:spcBef>
              <a:spcAft>
                <a:spcPts val="0"/>
              </a:spcAft>
              <a:defRPr sz="1700" b="0">
                <a:solidFill>
                  <a:schemeClr val="tx2"/>
                </a:solidFill>
              </a:defRPr>
            </a:lvl1pPr>
            <a:lvl2pPr marL="0" indent="0">
              <a:lnSpc>
                <a:spcPct val="100000"/>
              </a:lnSpc>
              <a:spcBef>
                <a:spcPts val="0"/>
              </a:spcBef>
              <a:spcAft>
                <a:spcPts val="0"/>
              </a:spcAft>
              <a:defRPr sz="1700"/>
            </a:lvl2pPr>
            <a:lvl3pPr marL="0" indent="0">
              <a:lnSpc>
                <a:spcPct val="100000"/>
              </a:lnSpc>
              <a:spcBef>
                <a:spcPts val="0"/>
              </a:spcBef>
              <a:spcAft>
                <a:spcPts val="0"/>
              </a:spcAft>
              <a:defRPr sz="1700"/>
            </a:lvl3pPr>
            <a:lvl4pPr marL="0" indent="0">
              <a:lnSpc>
                <a:spcPct val="100000"/>
              </a:lnSpc>
              <a:spcBef>
                <a:spcPts val="0"/>
              </a:spcBef>
              <a:spcAft>
                <a:spcPts val="0"/>
              </a:spcAft>
              <a:buNone/>
              <a:defRPr sz="1700"/>
            </a:lvl4pPr>
            <a:lvl5pPr marL="0" indent="0">
              <a:lnSpc>
                <a:spcPct val="100000"/>
              </a:lnSpc>
              <a:spcBef>
                <a:spcPts val="0"/>
              </a:spcBef>
              <a:spcAft>
                <a:spcPts val="0"/>
              </a:spcAft>
              <a:buNone/>
              <a:defRPr sz="170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3" name="Text Placeholder 5"/>
          <p:cNvSpPr>
            <a:spLocks noGrp="1"/>
          </p:cNvSpPr>
          <p:nvPr>
            <p:ph type="body" sz="quarter" idx="15"/>
          </p:nvPr>
        </p:nvSpPr>
        <p:spPr>
          <a:xfrm>
            <a:off x="8232775" y="10056685"/>
            <a:ext cx="6578600"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14" name="Text Placeholder 5"/>
          <p:cNvSpPr>
            <a:spLocks noGrp="1"/>
          </p:cNvSpPr>
          <p:nvPr>
            <p:ph type="body" sz="quarter" idx="16"/>
          </p:nvPr>
        </p:nvSpPr>
        <p:spPr>
          <a:xfrm>
            <a:off x="8232775" y="13389619"/>
            <a:ext cx="6578600"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15" name="Text Placeholder 5"/>
          <p:cNvSpPr>
            <a:spLocks noGrp="1"/>
          </p:cNvSpPr>
          <p:nvPr>
            <p:ph type="body" sz="quarter" idx="17"/>
          </p:nvPr>
        </p:nvSpPr>
        <p:spPr>
          <a:xfrm>
            <a:off x="8232775" y="17503128"/>
            <a:ext cx="6578600"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17" name="Text Placeholder 5"/>
          <p:cNvSpPr>
            <a:spLocks noGrp="1"/>
          </p:cNvSpPr>
          <p:nvPr>
            <p:ph type="body" sz="quarter" idx="18"/>
          </p:nvPr>
        </p:nvSpPr>
        <p:spPr>
          <a:xfrm>
            <a:off x="22685376" y="14336380"/>
            <a:ext cx="6578600" cy="5114894"/>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24" name="Content Placeholder 6"/>
          <p:cNvSpPr>
            <a:spLocks noGrp="1"/>
          </p:cNvSpPr>
          <p:nvPr>
            <p:ph sz="quarter" idx="19"/>
          </p:nvPr>
        </p:nvSpPr>
        <p:spPr>
          <a:xfrm>
            <a:off x="8232775" y="13986394"/>
            <a:ext cx="6578600" cy="3385613"/>
          </a:xfrm>
        </p:spPr>
        <p:txBody>
          <a:bodyPr/>
          <a:lstStyle>
            <a:lvl1pPr>
              <a:defRPr sz="2400" b="1">
                <a:solidFill>
                  <a:schemeClr val="tx2"/>
                </a:solidFill>
              </a:defRPr>
            </a:lvl1pPr>
          </a:lstStyle>
          <a:p>
            <a:pPr lvl="0"/>
            <a:endParaRPr lang="en-GB" dirty="0"/>
          </a:p>
        </p:txBody>
      </p:sp>
      <p:sp>
        <p:nvSpPr>
          <p:cNvPr id="25" name="Content Placeholder 6"/>
          <p:cNvSpPr>
            <a:spLocks noGrp="1"/>
          </p:cNvSpPr>
          <p:nvPr>
            <p:ph sz="quarter" idx="20"/>
          </p:nvPr>
        </p:nvSpPr>
        <p:spPr>
          <a:xfrm>
            <a:off x="8232775" y="5953346"/>
            <a:ext cx="6578600" cy="3937146"/>
          </a:xfrm>
        </p:spPr>
        <p:txBody>
          <a:bodyPr/>
          <a:lstStyle>
            <a:lvl1pPr>
              <a:defRPr sz="2400" b="1">
                <a:solidFill>
                  <a:schemeClr val="tx2"/>
                </a:solidFill>
              </a:defRPr>
            </a:lvl1pPr>
          </a:lstStyle>
          <a:p>
            <a:pPr lvl="0"/>
            <a:endParaRPr lang="en-GB" dirty="0"/>
          </a:p>
        </p:txBody>
      </p:sp>
      <p:sp>
        <p:nvSpPr>
          <p:cNvPr id="26" name="Content Placeholder 6"/>
          <p:cNvSpPr>
            <a:spLocks noGrp="1"/>
          </p:cNvSpPr>
          <p:nvPr>
            <p:ph sz="quarter" idx="21"/>
          </p:nvPr>
        </p:nvSpPr>
        <p:spPr>
          <a:xfrm>
            <a:off x="8232775" y="10684272"/>
            <a:ext cx="6578600" cy="2555969"/>
          </a:xfrm>
        </p:spPr>
        <p:txBody>
          <a:bodyPr/>
          <a:lstStyle>
            <a:lvl1pPr>
              <a:defRPr sz="2400" b="1">
                <a:solidFill>
                  <a:schemeClr val="tx2"/>
                </a:solidFill>
              </a:defRPr>
            </a:lvl1pPr>
          </a:lstStyle>
          <a:p>
            <a:pPr lvl="0"/>
            <a:endParaRPr lang="en-GB" dirty="0"/>
          </a:p>
        </p:txBody>
      </p:sp>
      <p:sp>
        <p:nvSpPr>
          <p:cNvPr id="20" name="Text Placeholder 6"/>
          <p:cNvSpPr>
            <a:spLocks noGrp="1"/>
          </p:cNvSpPr>
          <p:nvPr>
            <p:ph type="body" sz="quarter" idx="22"/>
          </p:nvPr>
        </p:nvSpPr>
        <p:spPr>
          <a:xfrm>
            <a:off x="1013369" y="4850699"/>
            <a:ext cx="9620909" cy="400110"/>
          </a:xfrm>
        </p:spPr>
        <p:txBody>
          <a:bodyPr>
            <a:spAutoFit/>
          </a:bodyPr>
          <a:lstStyle>
            <a:lvl1pPr>
              <a:lnSpc>
                <a:spcPct val="100000"/>
              </a:lnSpc>
              <a:spcBef>
                <a:spcPts val="0"/>
              </a:spcBef>
              <a:spcAft>
                <a:spcPts val="0"/>
              </a:spcAft>
              <a:defRPr sz="2600" baseline="0">
                <a:solidFill>
                  <a:schemeClr val="bg1"/>
                </a:solidFill>
              </a:defRPr>
            </a:lvl1pPr>
          </a:lstStyle>
          <a:p>
            <a:pPr lvl="0"/>
            <a:r>
              <a:rPr lang="en-US" dirty="0" smtClean="0"/>
              <a:t>Click to edit Master text styles</a:t>
            </a:r>
          </a:p>
        </p:txBody>
      </p:sp>
      <p:sp>
        <p:nvSpPr>
          <p:cNvPr id="16" name="Picture Placeholder 15"/>
          <p:cNvSpPr>
            <a:spLocks noGrp="1"/>
          </p:cNvSpPr>
          <p:nvPr>
            <p:ph type="pic" sz="quarter" idx="23"/>
          </p:nvPr>
        </p:nvSpPr>
        <p:spPr>
          <a:xfrm>
            <a:off x="22075775" y="469058"/>
            <a:ext cx="7188200" cy="2232248"/>
          </a:xfrm>
        </p:spPr>
        <p:txBody>
          <a:bodyPr rtlCol="0">
            <a:noAutofit/>
          </a:bodyPr>
          <a:lstStyle/>
          <a:p>
            <a:pPr lvl="0"/>
            <a:endParaRPr lang="en-GB"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0" name="Rectangle 2"/>
          <p:cNvSpPr/>
          <p:nvPr userDrawn="1"/>
        </p:nvSpPr>
        <p:spPr>
          <a:xfrm>
            <a:off x="0" y="2881313"/>
            <a:ext cx="30275213" cy="26289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75980" fontAlgn="auto">
              <a:spcBef>
                <a:spcPts val="0"/>
              </a:spcBef>
              <a:spcAft>
                <a:spcPts val="0"/>
              </a:spcAft>
              <a:defRPr/>
            </a:pPr>
            <a:endParaRPr lang="en-GB"/>
          </a:p>
        </p:txBody>
      </p:sp>
      <p:pic>
        <p:nvPicPr>
          <p:cNvPr id="22" name="Picture 3"/>
          <p:cNvPicPr>
            <a:picLocks noChangeAspect="1"/>
          </p:cNvPicPr>
          <p:nvPr userDrawn="1"/>
        </p:nvPicPr>
        <p:blipFill>
          <a:blip r:embed="rId2"/>
          <a:srcRect/>
          <a:stretch>
            <a:fillRect/>
          </a:stretch>
        </p:blipFill>
        <p:spPr bwMode="auto">
          <a:xfrm>
            <a:off x="22013863" y="2643188"/>
            <a:ext cx="8261350" cy="3095625"/>
          </a:xfrm>
          <a:prstGeom prst="rect">
            <a:avLst/>
          </a:prstGeom>
          <a:noFill/>
          <a:ln w="9525">
            <a:noFill/>
            <a:miter lim="800000"/>
            <a:headEnd/>
            <a:tailEnd/>
          </a:ln>
        </p:spPr>
      </p:pic>
      <p:sp>
        <p:nvSpPr>
          <p:cNvPr id="2" name="Title 1"/>
          <p:cNvSpPr>
            <a:spLocks noGrp="1"/>
          </p:cNvSpPr>
          <p:nvPr>
            <p:ph type="title"/>
          </p:nvPr>
        </p:nvSpPr>
        <p:spPr>
          <a:xfrm>
            <a:off x="1013369" y="2987513"/>
            <a:ext cx="19807531" cy="1827934"/>
          </a:xfrm>
        </p:spPr>
        <p:txBody>
          <a:bodyPr/>
          <a:lstStyle/>
          <a:p>
            <a:r>
              <a:rPr lang="en-GB" dirty="0" smtClean="0"/>
              <a:t>Click to edit Master title style</a:t>
            </a:r>
            <a:endParaRPr lang="en-GB" dirty="0"/>
          </a:p>
        </p:txBody>
      </p:sp>
      <p:sp>
        <p:nvSpPr>
          <p:cNvPr id="6" name="Text Placeholder 5"/>
          <p:cNvSpPr>
            <a:spLocks noGrp="1"/>
          </p:cNvSpPr>
          <p:nvPr>
            <p:ph type="body" sz="quarter" idx="10"/>
          </p:nvPr>
        </p:nvSpPr>
        <p:spPr>
          <a:xfrm>
            <a:off x="1009465" y="5945808"/>
            <a:ext cx="6575609" cy="13556592"/>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9" name="Text Placeholder 5"/>
          <p:cNvSpPr>
            <a:spLocks noGrp="1"/>
          </p:cNvSpPr>
          <p:nvPr>
            <p:ph type="body" sz="quarter" idx="11"/>
          </p:nvPr>
        </p:nvSpPr>
        <p:spPr>
          <a:xfrm>
            <a:off x="15466187" y="5945808"/>
            <a:ext cx="6571488" cy="13556592"/>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0" name="Text Placeholder 5"/>
          <p:cNvSpPr>
            <a:spLocks noGrp="1"/>
          </p:cNvSpPr>
          <p:nvPr>
            <p:ph type="body" sz="quarter" idx="12"/>
          </p:nvPr>
        </p:nvSpPr>
        <p:spPr>
          <a:xfrm>
            <a:off x="22691555" y="5945808"/>
            <a:ext cx="6572420" cy="8144298"/>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1" name="Text Placeholder 5"/>
          <p:cNvSpPr>
            <a:spLocks noGrp="1"/>
          </p:cNvSpPr>
          <p:nvPr>
            <p:ph type="body" sz="quarter" idx="13"/>
          </p:nvPr>
        </p:nvSpPr>
        <p:spPr>
          <a:xfrm>
            <a:off x="1010052" y="19797325"/>
            <a:ext cx="13801323" cy="1308050"/>
          </a:xfrm>
        </p:spPr>
        <p:txBody>
          <a:bodyPr>
            <a:spAutoFit/>
          </a:bodyPr>
          <a:lstStyle>
            <a:lvl1pPr marL="0" indent="0">
              <a:lnSpc>
                <a:spcPct val="100000"/>
              </a:lnSpc>
              <a:spcBef>
                <a:spcPts val="0"/>
              </a:spcBef>
              <a:spcAft>
                <a:spcPts val="0"/>
              </a:spcAft>
              <a:defRPr sz="1700" b="0">
                <a:solidFill>
                  <a:schemeClr val="tx2"/>
                </a:solidFill>
              </a:defRPr>
            </a:lvl1pPr>
            <a:lvl2pPr marL="0" indent="0">
              <a:lnSpc>
                <a:spcPct val="100000"/>
              </a:lnSpc>
              <a:spcBef>
                <a:spcPts val="0"/>
              </a:spcBef>
              <a:spcAft>
                <a:spcPts val="0"/>
              </a:spcAft>
              <a:defRPr sz="1700"/>
            </a:lvl2pPr>
            <a:lvl3pPr marL="0" indent="0">
              <a:lnSpc>
                <a:spcPct val="100000"/>
              </a:lnSpc>
              <a:spcBef>
                <a:spcPts val="0"/>
              </a:spcBef>
              <a:spcAft>
                <a:spcPts val="0"/>
              </a:spcAft>
              <a:defRPr sz="1700"/>
            </a:lvl3pPr>
            <a:lvl4pPr marL="0" indent="0">
              <a:lnSpc>
                <a:spcPct val="100000"/>
              </a:lnSpc>
              <a:spcBef>
                <a:spcPts val="0"/>
              </a:spcBef>
              <a:spcAft>
                <a:spcPts val="0"/>
              </a:spcAft>
              <a:buNone/>
              <a:defRPr sz="1700"/>
            </a:lvl4pPr>
            <a:lvl5pPr marL="0" indent="0">
              <a:lnSpc>
                <a:spcPct val="100000"/>
              </a:lnSpc>
              <a:spcBef>
                <a:spcPts val="0"/>
              </a:spcBef>
              <a:spcAft>
                <a:spcPts val="0"/>
              </a:spcAft>
              <a:buNone/>
              <a:defRPr sz="170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2" name="Text Placeholder 5"/>
          <p:cNvSpPr>
            <a:spLocks noGrp="1"/>
          </p:cNvSpPr>
          <p:nvPr>
            <p:ph type="body" sz="quarter" idx="14"/>
          </p:nvPr>
        </p:nvSpPr>
        <p:spPr>
          <a:xfrm>
            <a:off x="15463538" y="19797325"/>
            <a:ext cx="13800438" cy="1308050"/>
          </a:xfrm>
        </p:spPr>
        <p:txBody>
          <a:bodyPr>
            <a:spAutoFit/>
          </a:bodyPr>
          <a:lstStyle>
            <a:lvl1pPr marL="0" indent="0">
              <a:lnSpc>
                <a:spcPct val="100000"/>
              </a:lnSpc>
              <a:spcBef>
                <a:spcPts val="0"/>
              </a:spcBef>
              <a:spcAft>
                <a:spcPts val="0"/>
              </a:spcAft>
              <a:defRPr sz="1700" b="0">
                <a:solidFill>
                  <a:schemeClr val="tx2"/>
                </a:solidFill>
              </a:defRPr>
            </a:lvl1pPr>
            <a:lvl2pPr marL="0" indent="0">
              <a:lnSpc>
                <a:spcPct val="100000"/>
              </a:lnSpc>
              <a:spcBef>
                <a:spcPts val="0"/>
              </a:spcBef>
              <a:spcAft>
                <a:spcPts val="0"/>
              </a:spcAft>
              <a:defRPr sz="1700"/>
            </a:lvl2pPr>
            <a:lvl3pPr marL="0" indent="0">
              <a:lnSpc>
                <a:spcPct val="100000"/>
              </a:lnSpc>
              <a:spcBef>
                <a:spcPts val="0"/>
              </a:spcBef>
              <a:spcAft>
                <a:spcPts val="0"/>
              </a:spcAft>
              <a:defRPr sz="1700"/>
            </a:lvl3pPr>
            <a:lvl4pPr marL="0" indent="0">
              <a:lnSpc>
                <a:spcPct val="100000"/>
              </a:lnSpc>
              <a:spcBef>
                <a:spcPts val="0"/>
              </a:spcBef>
              <a:spcAft>
                <a:spcPts val="0"/>
              </a:spcAft>
              <a:buNone/>
              <a:defRPr sz="1700"/>
            </a:lvl4pPr>
            <a:lvl5pPr marL="0" indent="0">
              <a:lnSpc>
                <a:spcPct val="100000"/>
              </a:lnSpc>
              <a:spcBef>
                <a:spcPts val="0"/>
              </a:spcBef>
              <a:spcAft>
                <a:spcPts val="0"/>
              </a:spcAft>
              <a:buNone/>
              <a:defRPr sz="170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3" name="Text Placeholder 5"/>
          <p:cNvSpPr>
            <a:spLocks noGrp="1"/>
          </p:cNvSpPr>
          <p:nvPr>
            <p:ph type="body" sz="quarter" idx="15"/>
          </p:nvPr>
        </p:nvSpPr>
        <p:spPr>
          <a:xfrm>
            <a:off x="8232775" y="10056685"/>
            <a:ext cx="6578600"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14" name="Text Placeholder 5"/>
          <p:cNvSpPr>
            <a:spLocks noGrp="1"/>
          </p:cNvSpPr>
          <p:nvPr>
            <p:ph type="body" sz="quarter" idx="16"/>
          </p:nvPr>
        </p:nvSpPr>
        <p:spPr>
          <a:xfrm>
            <a:off x="8232775" y="13389619"/>
            <a:ext cx="6578600"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15" name="Text Placeholder 5"/>
          <p:cNvSpPr>
            <a:spLocks noGrp="1"/>
          </p:cNvSpPr>
          <p:nvPr>
            <p:ph type="body" sz="quarter" idx="17"/>
          </p:nvPr>
        </p:nvSpPr>
        <p:spPr>
          <a:xfrm>
            <a:off x="8232775" y="17503128"/>
            <a:ext cx="6578600"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17" name="Text Placeholder 5"/>
          <p:cNvSpPr>
            <a:spLocks noGrp="1"/>
          </p:cNvSpPr>
          <p:nvPr>
            <p:ph type="body" sz="quarter" idx="18"/>
          </p:nvPr>
        </p:nvSpPr>
        <p:spPr>
          <a:xfrm>
            <a:off x="22691556" y="14336380"/>
            <a:ext cx="6572420" cy="5114894"/>
          </a:xfrm>
          <a:noFill/>
        </p:spPr>
        <p:txBody>
          <a:bodyPr/>
          <a:lstStyle>
            <a:lvl1pPr>
              <a:defRPr>
                <a:solidFill>
                  <a:schemeClr val="tx1"/>
                </a:solidFill>
              </a:defRPr>
            </a:lvl1pPr>
            <a:lvl2pPr>
              <a:defRPr>
                <a:solidFill>
                  <a:srgbClr val="6D15D8"/>
                </a:solidFill>
              </a:defRPr>
            </a:lvl2pPr>
            <a:lvl3pPr>
              <a:defRPr>
                <a:solidFill>
                  <a:srgbClr val="6D15D8"/>
                </a:solidFill>
              </a:defRPr>
            </a:lvl3pPr>
            <a:lvl4pPr>
              <a:defRPr>
                <a:solidFill>
                  <a:srgbClr val="6D15D8"/>
                </a:solidFill>
              </a:defRPr>
            </a:lvl4pPr>
            <a:lvl5pPr>
              <a:defRPr>
                <a:solidFill>
                  <a:srgbClr val="6D15D8"/>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9" name="Content Placeholder 6"/>
          <p:cNvSpPr>
            <a:spLocks noGrp="1"/>
          </p:cNvSpPr>
          <p:nvPr>
            <p:ph sz="quarter" idx="19"/>
          </p:nvPr>
        </p:nvSpPr>
        <p:spPr>
          <a:xfrm>
            <a:off x="8232775" y="13986394"/>
            <a:ext cx="6578600" cy="3385613"/>
          </a:xfrm>
        </p:spPr>
        <p:txBody>
          <a:bodyPr/>
          <a:lstStyle>
            <a:lvl1pPr>
              <a:defRPr sz="2400" b="1">
                <a:solidFill>
                  <a:schemeClr val="tx2"/>
                </a:solidFill>
              </a:defRPr>
            </a:lvl1pPr>
          </a:lstStyle>
          <a:p>
            <a:pPr lvl="0"/>
            <a:endParaRPr lang="en-GB" dirty="0"/>
          </a:p>
        </p:txBody>
      </p:sp>
      <p:sp>
        <p:nvSpPr>
          <p:cNvPr id="16" name="Content Placeholder 6"/>
          <p:cNvSpPr>
            <a:spLocks noGrp="1"/>
          </p:cNvSpPr>
          <p:nvPr>
            <p:ph sz="quarter" idx="20"/>
          </p:nvPr>
        </p:nvSpPr>
        <p:spPr>
          <a:xfrm>
            <a:off x="8232775" y="5953346"/>
            <a:ext cx="6578600" cy="3937146"/>
          </a:xfrm>
        </p:spPr>
        <p:txBody>
          <a:bodyPr/>
          <a:lstStyle>
            <a:lvl1pPr>
              <a:defRPr sz="2400" b="1">
                <a:solidFill>
                  <a:schemeClr val="tx2"/>
                </a:solidFill>
              </a:defRPr>
            </a:lvl1pPr>
          </a:lstStyle>
          <a:p>
            <a:pPr lvl="0"/>
            <a:endParaRPr lang="en-GB" dirty="0"/>
          </a:p>
        </p:txBody>
      </p:sp>
      <p:sp>
        <p:nvSpPr>
          <p:cNvPr id="18" name="Content Placeholder 6"/>
          <p:cNvSpPr>
            <a:spLocks noGrp="1"/>
          </p:cNvSpPr>
          <p:nvPr>
            <p:ph sz="quarter" idx="21"/>
          </p:nvPr>
        </p:nvSpPr>
        <p:spPr>
          <a:xfrm>
            <a:off x="8232775" y="10684272"/>
            <a:ext cx="6578600" cy="2555969"/>
          </a:xfrm>
        </p:spPr>
        <p:txBody>
          <a:bodyPr/>
          <a:lstStyle>
            <a:lvl1pPr>
              <a:defRPr sz="2400" b="1">
                <a:solidFill>
                  <a:schemeClr val="tx2"/>
                </a:solidFill>
              </a:defRPr>
            </a:lvl1pPr>
          </a:lstStyle>
          <a:p>
            <a:pPr lvl="0"/>
            <a:endParaRPr lang="en-GB" dirty="0"/>
          </a:p>
        </p:txBody>
      </p:sp>
      <p:sp>
        <p:nvSpPr>
          <p:cNvPr id="21" name="Text Placeholder 6"/>
          <p:cNvSpPr>
            <a:spLocks noGrp="1"/>
          </p:cNvSpPr>
          <p:nvPr>
            <p:ph type="body" sz="quarter" idx="22"/>
          </p:nvPr>
        </p:nvSpPr>
        <p:spPr>
          <a:xfrm>
            <a:off x="1013369" y="4850699"/>
            <a:ext cx="9620909" cy="400110"/>
          </a:xfrm>
        </p:spPr>
        <p:txBody>
          <a:bodyPr>
            <a:spAutoFit/>
          </a:bodyPr>
          <a:lstStyle>
            <a:lvl1pPr>
              <a:lnSpc>
                <a:spcPct val="100000"/>
              </a:lnSpc>
              <a:spcBef>
                <a:spcPts val="0"/>
              </a:spcBef>
              <a:spcAft>
                <a:spcPts val="0"/>
              </a:spcAft>
              <a:defRPr sz="2600" baseline="0">
                <a:solidFill>
                  <a:schemeClr val="bg1"/>
                </a:solidFill>
              </a:defRPr>
            </a:lvl1pPr>
          </a:lstStyle>
          <a:p>
            <a:pPr lvl="0"/>
            <a:r>
              <a:rPr lang="en-US" dirty="0" smtClean="0"/>
              <a:t>Click to edit Master text styles</a:t>
            </a:r>
          </a:p>
        </p:txBody>
      </p:sp>
      <p:sp>
        <p:nvSpPr>
          <p:cNvPr id="23" name="Picture Placeholder 15"/>
          <p:cNvSpPr>
            <a:spLocks noGrp="1"/>
          </p:cNvSpPr>
          <p:nvPr>
            <p:ph type="pic" sz="quarter" idx="23"/>
          </p:nvPr>
        </p:nvSpPr>
        <p:spPr>
          <a:xfrm>
            <a:off x="22075775" y="469058"/>
            <a:ext cx="7188200" cy="2232248"/>
          </a:xfrm>
        </p:spPr>
        <p:txBody>
          <a:bodyPr rtlCol="0">
            <a:noAutofit/>
          </a:bodyPr>
          <a:lstStyle/>
          <a:p>
            <a:pPr lvl="0"/>
            <a:endParaRPr lang="en-GB" noProof="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012825" y="3094038"/>
            <a:ext cx="19808825" cy="2106612"/>
          </a:xfrm>
          <a:prstGeom prst="rect">
            <a:avLst/>
          </a:prstGeom>
          <a:noFill/>
          <a:ln w="9525">
            <a:noFill/>
            <a:miter lim="800000"/>
            <a:headEnd/>
            <a:tailEnd/>
          </a:ln>
        </p:spPr>
        <p:txBody>
          <a:bodyPr vert="horz" wrap="none" lIns="0" tIns="0" rIns="0" bIns="0" numCol="1" anchor="t" anchorCtr="0" compatLnSpc="1">
            <a:prstTxWarp prst="textNoShape">
              <a:avLst/>
            </a:prstTxWarp>
          </a:bodyPr>
          <a:lstStyle/>
          <a:p>
            <a:pPr lvl="0"/>
            <a:r>
              <a:rPr lang="en-GB" smtClean="0"/>
              <a:t>Click to edit Master title style</a:t>
            </a:r>
          </a:p>
        </p:txBody>
      </p:sp>
      <p:sp>
        <p:nvSpPr>
          <p:cNvPr id="1027" name="Text Placeholder 2"/>
          <p:cNvSpPr>
            <a:spLocks noGrp="1"/>
          </p:cNvSpPr>
          <p:nvPr>
            <p:ph type="body" idx="1"/>
          </p:nvPr>
        </p:nvSpPr>
        <p:spPr bwMode="auto">
          <a:xfrm>
            <a:off x="1012825" y="5934075"/>
            <a:ext cx="6572250" cy="130238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4" descr="VIAPATH_LOGO_COLOUR_GREY_RGB.emf"/>
          <p:cNvPicPr>
            <a:picLocks noChangeAspect="1"/>
          </p:cNvPicPr>
          <p:nvPr userDrawn="1"/>
        </p:nvPicPr>
        <p:blipFill>
          <a:blip r:embed="rId4"/>
          <a:srcRect/>
          <a:stretch>
            <a:fillRect/>
          </a:stretch>
        </p:blipFill>
        <p:spPr bwMode="auto">
          <a:xfrm>
            <a:off x="1017588" y="730250"/>
            <a:ext cx="2894012" cy="1546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Lst>
  <p:hf sldNum="0" hdr="0"/>
  <p:txStyles>
    <p:titleStyle>
      <a:lvl1pPr algn="l" defTabSz="1474788" rtl="0" fontAlgn="base">
        <a:lnSpc>
          <a:spcPts val="6800"/>
        </a:lnSpc>
        <a:spcBef>
          <a:spcPct val="0"/>
        </a:spcBef>
        <a:spcAft>
          <a:spcPct val="0"/>
        </a:spcAft>
        <a:defRPr sz="5200" b="1" kern="1200">
          <a:solidFill>
            <a:schemeClr val="bg1"/>
          </a:solidFill>
          <a:latin typeface="+mj-lt"/>
          <a:ea typeface="+mj-ea"/>
          <a:cs typeface="+mj-cs"/>
        </a:defRPr>
      </a:lvl1pPr>
      <a:lvl2pPr algn="l" defTabSz="1474788" rtl="0" fontAlgn="base">
        <a:lnSpc>
          <a:spcPts val="6800"/>
        </a:lnSpc>
        <a:spcBef>
          <a:spcPct val="0"/>
        </a:spcBef>
        <a:spcAft>
          <a:spcPct val="0"/>
        </a:spcAft>
        <a:defRPr sz="5200" b="1">
          <a:solidFill>
            <a:schemeClr val="bg1"/>
          </a:solidFill>
          <a:latin typeface="Verdana" pitchFamily="34" charset="0"/>
        </a:defRPr>
      </a:lvl2pPr>
      <a:lvl3pPr algn="l" defTabSz="1474788" rtl="0" fontAlgn="base">
        <a:lnSpc>
          <a:spcPts val="6800"/>
        </a:lnSpc>
        <a:spcBef>
          <a:spcPct val="0"/>
        </a:spcBef>
        <a:spcAft>
          <a:spcPct val="0"/>
        </a:spcAft>
        <a:defRPr sz="5200" b="1">
          <a:solidFill>
            <a:schemeClr val="bg1"/>
          </a:solidFill>
          <a:latin typeface="Verdana" pitchFamily="34" charset="0"/>
        </a:defRPr>
      </a:lvl3pPr>
      <a:lvl4pPr algn="l" defTabSz="1474788" rtl="0" fontAlgn="base">
        <a:lnSpc>
          <a:spcPts val="6800"/>
        </a:lnSpc>
        <a:spcBef>
          <a:spcPct val="0"/>
        </a:spcBef>
        <a:spcAft>
          <a:spcPct val="0"/>
        </a:spcAft>
        <a:defRPr sz="5200" b="1">
          <a:solidFill>
            <a:schemeClr val="bg1"/>
          </a:solidFill>
          <a:latin typeface="Verdana" pitchFamily="34" charset="0"/>
        </a:defRPr>
      </a:lvl4pPr>
      <a:lvl5pPr algn="l" defTabSz="1474788" rtl="0" fontAlgn="base">
        <a:lnSpc>
          <a:spcPts val="6800"/>
        </a:lnSpc>
        <a:spcBef>
          <a:spcPct val="0"/>
        </a:spcBef>
        <a:spcAft>
          <a:spcPct val="0"/>
        </a:spcAft>
        <a:defRPr sz="5200" b="1">
          <a:solidFill>
            <a:schemeClr val="bg1"/>
          </a:solidFill>
          <a:latin typeface="Verdana" pitchFamily="34" charset="0"/>
        </a:defRPr>
      </a:lvl5pPr>
      <a:lvl6pPr marL="457200" algn="l" defTabSz="1474788" rtl="0" fontAlgn="base">
        <a:lnSpc>
          <a:spcPts val="6800"/>
        </a:lnSpc>
        <a:spcBef>
          <a:spcPct val="0"/>
        </a:spcBef>
        <a:spcAft>
          <a:spcPct val="0"/>
        </a:spcAft>
        <a:defRPr sz="5200" b="1">
          <a:solidFill>
            <a:schemeClr val="bg1"/>
          </a:solidFill>
          <a:latin typeface="Verdana" pitchFamily="34" charset="0"/>
        </a:defRPr>
      </a:lvl6pPr>
      <a:lvl7pPr marL="914400" algn="l" defTabSz="1474788" rtl="0" fontAlgn="base">
        <a:lnSpc>
          <a:spcPts val="6800"/>
        </a:lnSpc>
        <a:spcBef>
          <a:spcPct val="0"/>
        </a:spcBef>
        <a:spcAft>
          <a:spcPct val="0"/>
        </a:spcAft>
        <a:defRPr sz="5200" b="1">
          <a:solidFill>
            <a:schemeClr val="bg1"/>
          </a:solidFill>
          <a:latin typeface="Verdana" pitchFamily="34" charset="0"/>
        </a:defRPr>
      </a:lvl7pPr>
      <a:lvl8pPr marL="1371600" algn="l" defTabSz="1474788" rtl="0" fontAlgn="base">
        <a:lnSpc>
          <a:spcPts val="6800"/>
        </a:lnSpc>
        <a:spcBef>
          <a:spcPct val="0"/>
        </a:spcBef>
        <a:spcAft>
          <a:spcPct val="0"/>
        </a:spcAft>
        <a:defRPr sz="5200" b="1">
          <a:solidFill>
            <a:schemeClr val="bg1"/>
          </a:solidFill>
          <a:latin typeface="Verdana" pitchFamily="34" charset="0"/>
        </a:defRPr>
      </a:lvl8pPr>
      <a:lvl9pPr marL="1828800" algn="l" defTabSz="1474788" rtl="0" fontAlgn="base">
        <a:lnSpc>
          <a:spcPts val="6800"/>
        </a:lnSpc>
        <a:spcBef>
          <a:spcPct val="0"/>
        </a:spcBef>
        <a:spcAft>
          <a:spcPct val="0"/>
        </a:spcAft>
        <a:defRPr sz="5200" b="1">
          <a:solidFill>
            <a:schemeClr val="bg1"/>
          </a:solidFill>
          <a:latin typeface="Verdana" pitchFamily="34" charset="0"/>
        </a:defRPr>
      </a:lvl9pPr>
    </p:titleStyle>
    <p:bodyStyle>
      <a:lvl1pPr algn="l" defTabSz="1474788" rtl="0" fontAlgn="base">
        <a:lnSpc>
          <a:spcPts val="3600"/>
        </a:lnSpc>
        <a:spcBef>
          <a:spcPts val="3200"/>
        </a:spcBef>
        <a:spcAft>
          <a:spcPts val="2400"/>
        </a:spcAft>
        <a:buFont typeface="Arial" charset="0"/>
        <a:defRPr sz="3000" b="1" kern="1200">
          <a:solidFill>
            <a:schemeClr val="accent1"/>
          </a:solidFill>
          <a:latin typeface="+mn-lt"/>
          <a:ea typeface="+mn-ea"/>
          <a:cs typeface="+mn-cs"/>
        </a:defRPr>
      </a:lvl1pPr>
      <a:lvl2pPr algn="l" defTabSz="1474788" rtl="0" fontAlgn="base">
        <a:lnSpc>
          <a:spcPts val="2600"/>
        </a:lnSpc>
        <a:spcBef>
          <a:spcPct val="0"/>
        </a:spcBef>
        <a:spcAft>
          <a:spcPts val="2400"/>
        </a:spcAft>
        <a:buClr>
          <a:schemeClr val="tx1"/>
        </a:buClr>
        <a:buSzPct val="120000"/>
        <a:buFont typeface="Lucida Grande"/>
        <a:defRPr sz="2000" kern="1200">
          <a:solidFill>
            <a:schemeClr val="tx2"/>
          </a:solidFill>
          <a:latin typeface="+mn-lt"/>
          <a:ea typeface="+mn-ea"/>
          <a:cs typeface="+mn-cs"/>
        </a:defRPr>
      </a:lvl2pPr>
      <a:lvl3pPr algn="l" defTabSz="1474788" rtl="0" fontAlgn="base">
        <a:lnSpc>
          <a:spcPts val="2600"/>
        </a:lnSpc>
        <a:spcBef>
          <a:spcPct val="0"/>
        </a:spcBef>
        <a:spcAft>
          <a:spcPts val="2400"/>
        </a:spcAft>
        <a:buClr>
          <a:schemeClr val="tx1"/>
        </a:buClr>
        <a:buSzPct val="120000"/>
        <a:buFont typeface="Lucida Grande"/>
        <a:defRPr sz="2000" kern="1200">
          <a:solidFill>
            <a:schemeClr val="tx2"/>
          </a:solidFill>
          <a:latin typeface="+mn-lt"/>
          <a:ea typeface="+mn-ea"/>
          <a:cs typeface="+mn-cs"/>
        </a:defRPr>
      </a:lvl3pPr>
      <a:lvl4pPr marL="334963" indent="-334963" algn="l" defTabSz="1474788" rtl="0" fontAlgn="base">
        <a:lnSpc>
          <a:spcPts val="2600"/>
        </a:lnSpc>
        <a:spcBef>
          <a:spcPct val="0"/>
        </a:spcBef>
        <a:spcAft>
          <a:spcPts val="2400"/>
        </a:spcAft>
        <a:buClr>
          <a:schemeClr val="tx1"/>
        </a:buClr>
        <a:buSzPct val="120000"/>
        <a:buFont typeface="Lucida Grande"/>
        <a:buChar char="-"/>
        <a:defRPr sz="2000" kern="1200">
          <a:solidFill>
            <a:schemeClr val="tx2"/>
          </a:solidFill>
          <a:latin typeface="+mn-lt"/>
          <a:ea typeface="+mn-ea"/>
          <a:cs typeface="+mn-cs"/>
        </a:defRPr>
      </a:lvl4pPr>
      <a:lvl5pPr marL="627063" indent="-269875" algn="l" defTabSz="1474788" rtl="0" fontAlgn="base">
        <a:lnSpc>
          <a:spcPts val="2600"/>
        </a:lnSpc>
        <a:spcBef>
          <a:spcPct val="0"/>
        </a:spcBef>
        <a:spcAft>
          <a:spcPts val="2400"/>
        </a:spcAft>
        <a:buClr>
          <a:schemeClr val="tx1"/>
        </a:buClr>
        <a:buSzPct val="120000"/>
        <a:buFont typeface="Lucida Grande"/>
        <a:buChar char="-"/>
        <a:defRPr sz="2000" kern="1200">
          <a:solidFill>
            <a:schemeClr val="tx2"/>
          </a:solidFill>
          <a:latin typeface="+mn-lt"/>
          <a:ea typeface="+mn-ea"/>
          <a:cs typeface="+mn-cs"/>
        </a:defRPr>
      </a:lvl5pPr>
      <a:lvl6pPr marL="8117881" indent="-737988" algn="l" defTabSz="1475980" rtl="0" eaLnBrk="1" latinLnBrk="0" hangingPunct="1">
        <a:spcBef>
          <a:spcPct val="20000"/>
        </a:spcBef>
        <a:buFont typeface="Arial"/>
        <a:buChar char="•"/>
        <a:defRPr sz="6500" kern="1200">
          <a:solidFill>
            <a:schemeClr val="tx1"/>
          </a:solidFill>
          <a:latin typeface="+mn-lt"/>
          <a:ea typeface="+mn-ea"/>
          <a:cs typeface="+mn-cs"/>
        </a:defRPr>
      </a:lvl6pPr>
      <a:lvl7pPr marL="9593860" indent="-737988" algn="l" defTabSz="1475980" rtl="0" eaLnBrk="1" latinLnBrk="0" hangingPunct="1">
        <a:spcBef>
          <a:spcPct val="20000"/>
        </a:spcBef>
        <a:buFont typeface="Arial"/>
        <a:buChar char="•"/>
        <a:defRPr sz="6500" kern="1200">
          <a:solidFill>
            <a:schemeClr val="tx1"/>
          </a:solidFill>
          <a:latin typeface="+mn-lt"/>
          <a:ea typeface="+mn-ea"/>
          <a:cs typeface="+mn-cs"/>
        </a:defRPr>
      </a:lvl7pPr>
      <a:lvl8pPr marL="11069840" indent="-737988" algn="l" defTabSz="1475980" rtl="0" eaLnBrk="1" latinLnBrk="0" hangingPunct="1">
        <a:spcBef>
          <a:spcPct val="20000"/>
        </a:spcBef>
        <a:buFont typeface="Arial"/>
        <a:buChar char="•"/>
        <a:defRPr sz="6500" kern="1200">
          <a:solidFill>
            <a:schemeClr val="tx1"/>
          </a:solidFill>
          <a:latin typeface="+mn-lt"/>
          <a:ea typeface="+mn-ea"/>
          <a:cs typeface="+mn-cs"/>
        </a:defRPr>
      </a:lvl8pPr>
      <a:lvl9pPr marL="12545816" indent="-737988" algn="l" defTabSz="1475980" rtl="0" eaLnBrk="1" latinLnBrk="0" hangingPunct="1">
        <a:spcBef>
          <a:spcPct val="20000"/>
        </a:spcBef>
        <a:buFont typeface="Arial"/>
        <a:buChar char="•"/>
        <a:defRPr sz="6500" kern="1200">
          <a:solidFill>
            <a:schemeClr val="tx1"/>
          </a:solidFill>
          <a:latin typeface="+mn-lt"/>
          <a:ea typeface="+mn-ea"/>
          <a:cs typeface="+mn-cs"/>
        </a:defRPr>
      </a:lvl9pPr>
    </p:bodyStyle>
    <p:otherStyle>
      <a:defPPr>
        <a:defRPr lang="en-US"/>
      </a:defPPr>
      <a:lvl1pPr marL="0" algn="l" defTabSz="1475980" rtl="0" eaLnBrk="1" latinLnBrk="0" hangingPunct="1">
        <a:defRPr sz="5900" kern="1200">
          <a:solidFill>
            <a:schemeClr val="tx1"/>
          </a:solidFill>
          <a:latin typeface="+mn-lt"/>
          <a:ea typeface="+mn-ea"/>
          <a:cs typeface="+mn-cs"/>
        </a:defRPr>
      </a:lvl1pPr>
      <a:lvl2pPr marL="1475980" algn="l" defTabSz="1475980" rtl="0" eaLnBrk="1" latinLnBrk="0" hangingPunct="1">
        <a:defRPr sz="5900" kern="1200">
          <a:solidFill>
            <a:schemeClr val="tx1"/>
          </a:solidFill>
          <a:latin typeface="+mn-lt"/>
          <a:ea typeface="+mn-ea"/>
          <a:cs typeface="+mn-cs"/>
        </a:defRPr>
      </a:lvl2pPr>
      <a:lvl3pPr marL="2951956" algn="l" defTabSz="1475980" rtl="0" eaLnBrk="1" latinLnBrk="0" hangingPunct="1">
        <a:defRPr sz="5900" kern="1200">
          <a:solidFill>
            <a:schemeClr val="tx1"/>
          </a:solidFill>
          <a:latin typeface="+mn-lt"/>
          <a:ea typeface="+mn-ea"/>
          <a:cs typeface="+mn-cs"/>
        </a:defRPr>
      </a:lvl3pPr>
      <a:lvl4pPr marL="4427936" algn="l" defTabSz="1475980" rtl="0" eaLnBrk="1" latinLnBrk="0" hangingPunct="1">
        <a:defRPr sz="5900" kern="1200">
          <a:solidFill>
            <a:schemeClr val="tx1"/>
          </a:solidFill>
          <a:latin typeface="+mn-lt"/>
          <a:ea typeface="+mn-ea"/>
          <a:cs typeface="+mn-cs"/>
        </a:defRPr>
      </a:lvl4pPr>
      <a:lvl5pPr marL="5903913" algn="l" defTabSz="1475980" rtl="0" eaLnBrk="1" latinLnBrk="0" hangingPunct="1">
        <a:defRPr sz="5900" kern="1200">
          <a:solidFill>
            <a:schemeClr val="tx1"/>
          </a:solidFill>
          <a:latin typeface="+mn-lt"/>
          <a:ea typeface="+mn-ea"/>
          <a:cs typeface="+mn-cs"/>
        </a:defRPr>
      </a:lvl5pPr>
      <a:lvl6pPr marL="7379892" algn="l" defTabSz="1475980" rtl="0" eaLnBrk="1" latinLnBrk="0" hangingPunct="1">
        <a:defRPr sz="5900" kern="1200">
          <a:solidFill>
            <a:schemeClr val="tx1"/>
          </a:solidFill>
          <a:latin typeface="+mn-lt"/>
          <a:ea typeface="+mn-ea"/>
          <a:cs typeface="+mn-cs"/>
        </a:defRPr>
      </a:lvl6pPr>
      <a:lvl7pPr marL="8855872" algn="l" defTabSz="1475980" rtl="0" eaLnBrk="1" latinLnBrk="0" hangingPunct="1">
        <a:defRPr sz="5900" kern="1200">
          <a:solidFill>
            <a:schemeClr val="tx1"/>
          </a:solidFill>
          <a:latin typeface="+mn-lt"/>
          <a:ea typeface="+mn-ea"/>
          <a:cs typeface="+mn-cs"/>
        </a:defRPr>
      </a:lvl7pPr>
      <a:lvl8pPr marL="10331849" algn="l" defTabSz="1475980" rtl="0" eaLnBrk="1" latinLnBrk="0" hangingPunct="1">
        <a:defRPr sz="5900" kern="1200">
          <a:solidFill>
            <a:schemeClr val="tx1"/>
          </a:solidFill>
          <a:latin typeface="+mn-lt"/>
          <a:ea typeface="+mn-ea"/>
          <a:cs typeface="+mn-cs"/>
        </a:defRPr>
      </a:lvl8pPr>
      <a:lvl9pPr marL="11807828" algn="l" defTabSz="1475980" rtl="0" eaLnBrk="1" latinLnBrk="0" hangingPunct="1">
        <a:defRPr sz="5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47"/>
          <p:cNvSpPr>
            <a:spLocks noGrp="1"/>
          </p:cNvSpPr>
          <p:nvPr>
            <p:ph type="title"/>
          </p:nvPr>
        </p:nvSpPr>
        <p:spPr>
          <a:xfrm>
            <a:off x="1012825" y="2987675"/>
            <a:ext cx="19808825" cy="1822450"/>
          </a:xfrm>
        </p:spPr>
        <p:txBody>
          <a:bodyPr/>
          <a:lstStyle/>
          <a:p>
            <a:r>
              <a:rPr lang="en-GB" smtClean="0"/>
              <a:t>Viapath Scientific Poster Template</a:t>
            </a:r>
            <a:br>
              <a:rPr lang="en-GB" smtClean="0"/>
            </a:br>
            <a:r>
              <a:rPr lang="en-GB" smtClean="0"/>
              <a:t>Guide Outline Instruction</a:t>
            </a:r>
          </a:p>
        </p:txBody>
      </p:sp>
      <p:sp>
        <p:nvSpPr>
          <p:cNvPr id="12" name="Text Placeholder 13"/>
          <p:cNvSpPr>
            <a:spLocks noGrp="1"/>
          </p:cNvSpPr>
          <p:nvPr>
            <p:ph type="body" sz="quarter" idx="10"/>
          </p:nvPr>
        </p:nvSpPr>
        <p:spPr>
          <a:xfrm>
            <a:off x="1009650" y="5945188"/>
            <a:ext cx="13801725" cy="14254162"/>
          </a:xfrm>
        </p:spPr>
        <p:txBody>
          <a:bodyPr rtlCol="0">
            <a:noAutofit/>
          </a:bodyPr>
          <a:lstStyle/>
          <a:p>
            <a:pPr defTabSz="1475980" fontAlgn="auto">
              <a:buFont typeface="Arial"/>
              <a:buNone/>
              <a:defRPr/>
            </a:pPr>
            <a:r>
              <a:rPr lang="en-GB" dirty="0" smtClean="0"/>
              <a:t>Usage instructions:</a:t>
            </a:r>
          </a:p>
          <a:p>
            <a:pPr marL="457200" indent="-457200" defTabSz="1475980" fontAlgn="auto">
              <a:buFont typeface="Arial"/>
              <a:buChar char="•"/>
              <a:defRPr/>
            </a:pPr>
            <a:r>
              <a:rPr lang="en-GB" dirty="0" smtClean="0"/>
              <a:t>This </a:t>
            </a:r>
            <a:r>
              <a:rPr lang="en-GB" dirty="0"/>
              <a:t>template provides a structured approach to preparing </a:t>
            </a:r>
            <a:r>
              <a:rPr lang="en-GB" dirty="0" smtClean="0"/>
              <a:t/>
            </a:r>
            <a:br>
              <a:rPr lang="en-GB" dirty="0" smtClean="0"/>
            </a:br>
            <a:r>
              <a:rPr lang="en-GB" dirty="0" smtClean="0"/>
              <a:t>full </a:t>
            </a:r>
            <a:r>
              <a:rPr lang="en-GB" dirty="0"/>
              <a:t>size scientific posters. It contains all the objects you </a:t>
            </a:r>
            <a:r>
              <a:rPr lang="en-GB" dirty="0" smtClean="0"/>
              <a:t/>
            </a:r>
            <a:br>
              <a:rPr lang="en-GB" dirty="0" smtClean="0"/>
            </a:br>
            <a:r>
              <a:rPr lang="en-GB" dirty="0" smtClean="0"/>
              <a:t>need </a:t>
            </a:r>
            <a:r>
              <a:rPr lang="en-GB" dirty="0"/>
              <a:t>and allows you to arrange them on the page as required. The page size is A1. Modify the guide </a:t>
            </a:r>
            <a:r>
              <a:rPr lang="en-GB" dirty="0" smtClean="0"/>
              <a:t>slides </a:t>
            </a:r>
            <a:r>
              <a:rPr lang="en-GB" dirty="0"/>
              <a:t>(slide </a:t>
            </a:r>
            <a:r>
              <a:rPr lang="en-GB" dirty="0" smtClean="0"/>
              <a:t>4 &amp; 5) </a:t>
            </a:r>
            <a:r>
              <a:rPr lang="en-GB" dirty="0"/>
              <a:t>in the template with your own content, discard what is not needed and save as required.</a:t>
            </a:r>
          </a:p>
          <a:p>
            <a:pPr marL="457200" indent="-457200" defTabSz="1475980" fontAlgn="auto">
              <a:buFont typeface="Arial"/>
              <a:buChar char="•"/>
              <a:defRPr/>
            </a:pPr>
            <a:r>
              <a:rPr lang="en-GB" sz="3200" dirty="0"/>
              <a:t>There are two versions, one green and one purple for </a:t>
            </a:r>
            <a:r>
              <a:rPr lang="en-GB" sz="3200" dirty="0" smtClean="0"/>
              <a:t/>
            </a:r>
            <a:br>
              <a:rPr lang="en-GB" sz="3200" dirty="0" smtClean="0"/>
            </a:br>
            <a:r>
              <a:rPr lang="en-GB" sz="3200" dirty="0" smtClean="0"/>
              <a:t>you </a:t>
            </a:r>
            <a:r>
              <a:rPr lang="en-GB" sz="3200" dirty="0"/>
              <a:t>to choose from. Slides 2 and 3 are examples of a previous poster as a guide, you can modify these with </a:t>
            </a:r>
            <a:r>
              <a:rPr lang="en-GB" sz="3200" dirty="0" smtClean="0"/>
              <a:t/>
            </a:r>
            <a:br>
              <a:rPr lang="en-GB" sz="3200" dirty="0" smtClean="0"/>
            </a:br>
            <a:r>
              <a:rPr lang="en-GB" sz="3200" dirty="0" smtClean="0"/>
              <a:t>your </a:t>
            </a:r>
            <a:r>
              <a:rPr lang="en-GB" sz="3200" dirty="0"/>
              <a:t>own content if you </a:t>
            </a:r>
            <a:r>
              <a:rPr lang="en-GB" sz="3200" dirty="0" smtClean="0"/>
              <a:t>prefer</a:t>
            </a:r>
          </a:p>
          <a:p>
            <a:pPr marL="457200" indent="-457200" defTabSz="1475980" fontAlgn="auto">
              <a:buFont typeface="Arial"/>
              <a:buChar char="•"/>
              <a:defRPr/>
            </a:pPr>
            <a:r>
              <a:rPr lang="en-GB" sz="3200" dirty="0"/>
              <a:t>Gridlines are shown for aligning and sizing objects on </a:t>
            </a:r>
            <a:r>
              <a:rPr lang="en-GB" sz="3200" dirty="0" smtClean="0"/>
              <a:t/>
            </a:r>
            <a:br>
              <a:rPr lang="en-GB" sz="3200" dirty="0" smtClean="0"/>
            </a:br>
            <a:r>
              <a:rPr lang="en-GB" sz="3200" dirty="0" smtClean="0"/>
              <a:t>the </a:t>
            </a:r>
            <a:r>
              <a:rPr lang="en-GB" sz="3200" dirty="0"/>
              <a:t>page. To turn off gridlines, select &lt;view&gt; from the menu bar and then uncheck the gridlines box. Gridlines </a:t>
            </a:r>
            <a:r>
              <a:rPr lang="en-GB" sz="3200" dirty="0" smtClean="0"/>
              <a:t/>
            </a:r>
            <a:br>
              <a:rPr lang="en-GB" sz="3200" dirty="0" smtClean="0"/>
            </a:br>
            <a:r>
              <a:rPr lang="en-GB" sz="3200" dirty="0" smtClean="0"/>
              <a:t>will </a:t>
            </a:r>
            <a:r>
              <a:rPr lang="en-GB" sz="3200" dirty="0"/>
              <a:t>not appear on printed or displayed </a:t>
            </a:r>
            <a:r>
              <a:rPr lang="en-GB" sz="3200" dirty="0" smtClean="0"/>
              <a:t>versions</a:t>
            </a:r>
            <a:endParaRPr lang="en-GB" sz="3200" dirty="0"/>
          </a:p>
          <a:p>
            <a:pPr marL="457200" indent="-457200" defTabSz="1475980" fontAlgn="auto">
              <a:buFont typeface="Arial"/>
              <a:buChar char="•"/>
              <a:defRPr/>
            </a:pPr>
            <a:r>
              <a:rPr lang="en-GB" sz="3200" dirty="0"/>
              <a:t>The object boxes can be copied and pasted to </a:t>
            </a:r>
            <a:br>
              <a:rPr lang="en-GB" sz="3200" dirty="0"/>
            </a:br>
            <a:r>
              <a:rPr lang="en-GB" sz="3200" dirty="0" smtClean="0"/>
              <a:t>accommodate </a:t>
            </a:r>
            <a:r>
              <a:rPr lang="en-GB" sz="3200" dirty="0"/>
              <a:t>your graphs, pictures or other objects </a:t>
            </a:r>
            <a:r>
              <a:rPr lang="en-GB" sz="3200" dirty="0" smtClean="0"/>
              <a:t/>
            </a:r>
            <a:br>
              <a:rPr lang="en-GB" sz="3200" dirty="0" smtClean="0"/>
            </a:br>
            <a:r>
              <a:rPr lang="en-GB" sz="3200" dirty="0" smtClean="0"/>
              <a:t>as </a:t>
            </a:r>
            <a:r>
              <a:rPr lang="en-GB" sz="3200" dirty="0"/>
              <a:t>required. Any items not needed can be </a:t>
            </a:r>
            <a:r>
              <a:rPr lang="en-GB" sz="3200" dirty="0" smtClean="0"/>
              <a:t>deleted</a:t>
            </a:r>
          </a:p>
          <a:p>
            <a:pPr marL="457200" indent="-457200" defTabSz="1475980" fontAlgn="auto">
              <a:buFont typeface="Arial"/>
              <a:buChar char="•"/>
              <a:defRPr/>
            </a:pPr>
            <a:r>
              <a:rPr lang="en-GB" sz="3200" dirty="0"/>
              <a:t>Insert the correct trust partner image as appropriate </a:t>
            </a:r>
            <a:br>
              <a:rPr lang="en-GB" sz="3200" dirty="0"/>
            </a:br>
            <a:r>
              <a:rPr lang="en-GB" sz="3200" dirty="0" smtClean="0"/>
              <a:t>in the </a:t>
            </a:r>
            <a:r>
              <a:rPr lang="en-GB" sz="3200" dirty="0"/>
              <a:t>box in the top right hand </a:t>
            </a:r>
            <a:r>
              <a:rPr lang="en-GB" sz="3200" dirty="0" smtClean="0"/>
              <a:t>corner using the gridline </a:t>
            </a:r>
            <a:br>
              <a:rPr lang="en-GB" sz="3200" dirty="0" smtClean="0"/>
            </a:br>
            <a:r>
              <a:rPr lang="en-GB" sz="3200" dirty="0" smtClean="0"/>
              <a:t>to align to </a:t>
            </a:r>
            <a:r>
              <a:rPr lang="en-GB" sz="3200" dirty="0" err="1" smtClean="0"/>
              <a:t>Viapath</a:t>
            </a:r>
            <a:r>
              <a:rPr lang="en-GB" sz="3200" dirty="0" smtClean="0"/>
              <a:t> logo </a:t>
            </a:r>
            <a:r>
              <a:rPr lang="en-GB" sz="3200" dirty="0"/>
              <a:t>baseline</a:t>
            </a:r>
            <a:r>
              <a:rPr lang="en-GB" sz="3200" dirty="0" smtClean="0"/>
              <a:t>. </a:t>
            </a:r>
            <a:r>
              <a:rPr lang="en-GB" sz="3200" dirty="0" err="1" smtClean="0"/>
              <a:t>Alway</a:t>
            </a:r>
            <a:r>
              <a:rPr lang="en-US" sz="3200" dirty="0" smtClean="0"/>
              <a:t>s</a:t>
            </a:r>
            <a:r>
              <a:rPr lang="en-GB" sz="3200" dirty="0" smtClean="0"/>
              <a:t> resize logo </a:t>
            </a:r>
            <a:br>
              <a:rPr lang="en-GB" sz="3200" dirty="0" smtClean="0"/>
            </a:br>
            <a:r>
              <a:rPr lang="en-GB" sz="3200" dirty="0" smtClean="0"/>
              <a:t>to fit inside area given. </a:t>
            </a:r>
            <a:r>
              <a:rPr lang="en-GB" sz="3200" dirty="0"/>
              <a:t>Sample trust logos </a:t>
            </a:r>
            <a:r>
              <a:rPr lang="en-GB" sz="3200" dirty="0" smtClean="0"/>
              <a:t>are </a:t>
            </a:r>
            <a:r>
              <a:rPr lang="en-GB" sz="3200" dirty="0"/>
              <a:t>included </a:t>
            </a:r>
            <a:r>
              <a:rPr lang="en-GB" sz="3200" dirty="0" smtClean="0"/>
              <a:t/>
            </a:r>
            <a:br>
              <a:rPr lang="en-GB" sz="3200" dirty="0" smtClean="0"/>
            </a:br>
            <a:r>
              <a:rPr lang="en-GB" sz="3200" dirty="0" smtClean="0"/>
              <a:t>to </a:t>
            </a:r>
            <a:r>
              <a:rPr lang="en-GB" sz="3200" dirty="0"/>
              <a:t>the </a:t>
            </a:r>
            <a:r>
              <a:rPr lang="en-GB" sz="3200" dirty="0" smtClean="0"/>
              <a:t>right</a:t>
            </a:r>
            <a:endParaRPr lang="en-GB" dirty="0"/>
          </a:p>
        </p:txBody>
      </p:sp>
      <p:sp>
        <p:nvSpPr>
          <p:cNvPr id="6147" name="Text Placeholder 13"/>
          <p:cNvSpPr>
            <a:spLocks noGrp="1"/>
          </p:cNvSpPr>
          <p:nvPr>
            <p:ph type="body" sz="quarter" idx="10"/>
          </p:nvPr>
        </p:nvSpPr>
        <p:spPr>
          <a:xfrm>
            <a:off x="15459075" y="5945188"/>
            <a:ext cx="13801725" cy="1724025"/>
          </a:xfrm>
        </p:spPr>
        <p:txBody>
          <a:bodyPr/>
          <a:lstStyle/>
          <a:p>
            <a:r>
              <a:rPr lang="en-GB" smtClean="0"/>
              <a:t>Example partner logos for use:</a:t>
            </a:r>
          </a:p>
        </p:txBody>
      </p:sp>
      <p:sp>
        <p:nvSpPr>
          <p:cNvPr id="6148" name="Picture Placeholder 3"/>
          <p:cNvSpPr>
            <a:spLocks noGrp="1"/>
          </p:cNvSpPr>
          <p:nvPr>
            <p:ph type="pic" sz="quarter" idx="23"/>
          </p:nvPr>
        </p:nvSpPr>
        <p:spPr>
          <a:xfrm>
            <a:off x="22075775" y="468313"/>
            <a:ext cx="7188200" cy="2233612"/>
          </a:xfrm>
        </p:spPr>
      </p:sp>
      <p:pic>
        <p:nvPicPr>
          <p:cNvPr id="6149" name="Picture Placeholder 2"/>
          <p:cNvPicPr>
            <a:picLocks noChangeAspect="1"/>
          </p:cNvPicPr>
          <p:nvPr/>
        </p:nvPicPr>
        <p:blipFill>
          <a:blip r:embed="rId2"/>
          <a:srcRect l="27" r="27"/>
          <a:stretch>
            <a:fillRect/>
          </a:stretch>
        </p:blipFill>
        <p:spPr bwMode="auto">
          <a:xfrm>
            <a:off x="15209838" y="14366875"/>
            <a:ext cx="7392987" cy="1012825"/>
          </a:xfrm>
          <a:prstGeom prst="rect">
            <a:avLst/>
          </a:prstGeom>
          <a:noFill/>
          <a:ln w="9525">
            <a:noFill/>
            <a:miter lim="800000"/>
            <a:headEnd/>
            <a:tailEnd/>
          </a:ln>
        </p:spPr>
      </p:pic>
      <p:pic>
        <p:nvPicPr>
          <p:cNvPr id="6150" name="Picture Placeholder 2" descr="logo-bedford-hospital2.png"/>
          <p:cNvPicPr>
            <a:picLocks noChangeAspect="1"/>
          </p:cNvPicPr>
          <p:nvPr/>
        </p:nvPicPr>
        <p:blipFill>
          <a:blip r:embed="rId3"/>
          <a:srcRect t="-24646" b="-24646"/>
          <a:stretch>
            <a:fillRect/>
          </a:stretch>
        </p:blipFill>
        <p:spPr bwMode="auto">
          <a:xfrm>
            <a:off x="15354300" y="7669213"/>
            <a:ext cx="5759450" cy="1557337"/>
          </a:xfrm>
          <a:prstGeom prst="rect">
            <a:avLst/>
          </a:prstGeom>
          <a:noFill/>
          <a:ln w="9525">
            <a:noFill/>
            <a:miter lim="800000"/>
            <a:headEnd/>
            <a:tailEnd/>
          </a:ln>
        </p:spPr>
      </p:pic>
      <p:pic>
        <p:nvPicPr>
          <p:cNvPr id="6151" name="Picture Placeholder 2"/>
          <p:cNvPicPr>
            <a:picLocks noChangeAspect="1"/>
          </p:cNvPicPr>
          <p:nvPr/>
        </p:nvPicPr>
        <p:blipFill>
          <a:blip r:embed="rId4"/>
          <a:srcRect/>
          <a:stretch>
            <a:fillRect/>
          </a:stretch>
        </p:blipFill>
        <p:spPr bwMode="auto">
          <a:xfrm>
            <a:off x="15451138" y="11198225"/>
            <a:ext cx="6713537" cy="1004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47"/>
          <p:cNvSpPr>
            <a:spLocks noGrp="1"/>
          </p:cNvSpPr>
          <p:nvPr>
            <p:ph type="title"/>
          </p:nvPr>
        </p:nvSpPr>
        <p:spPr>
          <a:xfrm>
            <a:off x="1012825" y="2987675"/>
            <a:ext cx="19808825" cy="1822450"/>
          </a:xfrm>
        </p:spPr>
        <p:txBody>
          <a:bodyPr/>
          <a:lstStyle/>
          <a:p>
            <a:r>
              <a:rPr lang="en-GB" smtClean="0"/>
              <a:t>Turboflow</a:t>
            </a:r>
            <a:r>
              <a:rPr lang="en-GB" baseline="30000" smtClean="0"/>
              <a:t>®</a:t>
            </a:r>
            <a:r>
              <a:rPr lang="en-GB" smtClean="0"/>
              <a:t> Technology for the Therapeutic</a:t>
            </a:r>
            <a:br>
              <a:rPr lang="en-GB" smtClean="0"/>
            </a:br>
            <a:r>
              <a:rPr lang="en-GB" smtClean="0"/>
              <a:t>Drug Monitoring of Azole Antifungal Drugs</a:t>
            </a:r>
          </a:p>
        </p:txBody>
      </p:sp>
      <p:sp>
        <p:nvSpPr>
          <p:cNvPr id="7170" name="Text Placeholder 13"/>
          <p:cNvSpPr>
            <a:spLocks noGrp="1"/>
          </p:cNvSpPr>
          <p:nvPr>
            <p:ph type="body" sz="quarter" idx="10"/>
          </p:nvPr>
        </p:nvSpPr>
        <p:spPr>
          <a:xfrm>
            <a:off x="1009650" y="5945188"/>
            <a:ext cx="6575425" cy="13557250"/>
          </a:xfrm>
        </p:spPr>
        <p:txBody>
          <a:bodyPr/>
          <a:lstStyle/>
          <a:p>
            <a:r>
              <a:rPr lang="en-GB" smtClean="0"/>
              <a:t>Introduction</a:t>
            </a:r>
          </a:p>
          <a:p>
            <a:pPr lvl="1"/>
            <a:r>
              <a:rPr lang="en-GB" smtClean="0"/>
              <a:t>Azole antifungal drugs are important in|</a:t>
            </a:r>
            <a:br>
              <a:rPr lang="en-GB" smtClean="0"/>
            </a:br>
            <a:r>
              <a:rPr lang="en-GB" smtClean="0"/>
              <a:t>the prophylaxis and treatment of invasive aspergillosis. For itraconazole and posaconazole, minimum pre-dose serum concentrations </a:t>
            </a:r>
            <a:br>
              <a:rPr lang="en-GB" smtClean="0"/>
            </a:br>
            <a:r>
              <a:rPr lang="en-GB" smtClean="0"/>
              <a:t>of 0.5 mg/L are suggested to ensure efficacy1. Therapeutic drug monitoring (TDM) may </a:t>
            </a:r>
            <a:br>
              <a:rPr lang="en-GB" smtClean="0"/>
            </a:br>
            <a:r>
              <a:rPr lang="en-GB" smtClean="0"/>
              <a:t>be indicated to monitor adherence and guide dosage. </a:t>
            </a:r>
          </a:p>
          <a:p>
            <a:pPr lvl="1"/>
            <a:r>
              <a:rPr lang="en-GB" smtClean="0"/>
              <a:t>We report the use of TurboFlow HPLC-MS/MS </a:t>
            </a:r>
            <a:br>
              <a:rPr lang="en-GB" smtClean="0"/>
            </a:br>
            <a:r>
              <a:rPr lang="en-GB" smtClean="0"/>
              <a:t>for the simultaneous analysis of itraconzaole, hydroxyitraconazole, fluconazole, posaconazole, and voriconazole for TDM purposes.</a:t>
            </a:r>
          </a:p>
          <a:p>
            <a:r>
              <a:rPr lang="en-GB" smtClean="0"/>
              <a:t>TurboFlow Technology</a:t>
            </a:r>
          </a:p>
          <a:p>
            <a:pPr lvl="1"/>
            <a:r>
              <a:rPr lang="en-GB" smtClean="0"/>
              <a:t>TurboFlow is based upon a combination of size-exclusion (diffusion) and typical (C8, C18, phenyl, etc.) column chemistry2.</a:t>
            </a:r>
          </a:p>
          <a:p>
            <a:pPr lvl="1"/>
            <a:r>
              <a:rPr lang="en-GB" smtClean="0"/>
              <a:t>High loading linear velocities (1.5 - 3.0 mL/min) coupled with narrow column diameter and large particle size (50 - 60 µm) creates turbulent flow conditions.</a:t>
            </a:r>
          </a:p>
          <a:p>
            <a:pPr lvl="1"/>
            <a:r>
              <a:rPr lang="en-GB" smtClean="0"/>
              <a:t>The particles have small pores - small molecules diffuse more quickly into pores than large matrix molecules, and therefore may be retained whilst larger molecules are flushed to waste. </a:t>
            </a:r>
          </a:p>
          <a:p>
            <a:pPr lvl="1"/>
            <a:r>
              <a:rPr lang="en-GB" smtClean="0"/>
              <a:t>Analytes can then be eluted onto an analytical HPLC column using a different mobile phase at </a:t>
            </a:r>
            <a:br>
              <a:rPr lang="en-GB" smtClean="0"/>
            </a:br>
            <a:r>
              <a:rPr lang="en-GB" smtClean="0"/>
              <a:t>a lower flow-rate (Figure 1).</a:t>
            </a:r>
          </a:p>
          <a:p>
            <a:pPr lvl="1"/>
            <a:endParaRPr lang="en-GB" smtClean="0"/>
          </a:p>
          <a:p>
            <a:pPr lvl="1"/>
            <a:endParaRPr lang="en-GB" smtClean="0"/>
          </a:p>
        </p:txBody>
      </p:sp>
      <p:sp>
        <p:nvSpPr>
          <p:cNvPr id="7171" name="Text Placeholder 6"/>
          <p:cNvSpPr>
            <a:spLocks noGrp="1"/>
          </p:cNvSpPr>
          <p:nvPr>
            <p:ph type="body" sz="quarter" idx="11"/>
          </p:nvPr>
        </p:nvSpPr>
        <p:spPr>
          <a:xfrm>
            <a:off x="15465425" y="5945188"/>
            <a:ext cx="6572250" cy="13557250"/>
          </a:xfrm>
        </p:spPr>
        <p:txBody>
          <a:bodyPr/>
          <a:lstStyle/>
          <a:p>
            <a:r>
              <a:rPr lang="en-GB" smtClean="0"/>
              <a:t>Analytical Method</a:t>
            </a:r>
          </a:p>
          <a:p>
            <a:pPr lvl="1"/>
            <a:r>
              <a:rPr lang="en-GB" smtClean="0"/>
              <a:t>Centrifuged plasma samples (50 µL)  were </a:t>
            </a:r>
            <a:br>
              <a:rPr lang="en-GB" smtClean="0"/>
            </a:br>
            <a:r>
              <a:rPr lang="en-GB" smtClean="0"/>
              <a:t>diluted with internal standard solution (aqueous ketoconazole and R051012) (1,450 µL, ) </a:t>
            </a:r>
          </a:p>
          <a:p>
            <a:pPr lvl="1"/>
            <a:r>
              <a:rPr lang="en-GB" smtClean="0"/>
              <a:t>10 µL of the mixture were injected directly </a:t>
            </a:r>
            <a:br>
              <a:rPr lang="en-GB" smtClean="0"/>
            </a:br>
            <a:r>
              <a:rPr lang="en-GB" smtClean="0"/>
              <a:t>onto a 50 x 0.5 mm C18-P-XL TurboFlow column. Analytes were focussed onto a 100 x 4.6mm </a:t>
            </a:r>
            <a:br>
              <a:rPr lang="en-GB" smtClean="0"/>
            </a:br>
            <a:r>
              <a:rPr lang="en-GB" smtClean="0"/>
              <a:t>(3 µm) Gemini C6 Phenyl analytical column (Phenomenex, UK), and eluted with a methanol:water gradient (total flow rate 0.8 mL/min).</a:t>
            </a:r>
          </a:p>
          <a:p>
            <a:pPr lvl="1"/>
            <a:r>
              <a:rPr lang="en-GB" smtClean="0"/>
              <a:t>TSQ Vantage (+)APCI conditions: corona </a:t>
            </a:r>
            <a:br>
              <a:rPr lang="en-GB" smtClean="0"/>
            </a:br>
            <a:r>
              <a:rPr lang="en-GB" smtClean="0"/>
              <a:t>discharge current 5 µA; vaporizer and capillary temperatures: 400 °C and 213 °C, respectively; sheath and auxiliary gas settings: 20 and 10 arbitrary units, respectively.</a:t>
            </a:r>
          </a:p>
          <a:p>
            <a:pPr lvl="1"/>
            <a:r>
              <a:rPr lang="en-GB" smtClean="0"/>
              <a:t>Analytes were monitored in SRM mode (two transitions per analyte).</a:t>
            </a:r>
          </a:p>
          <a:p>
            <a:r>
              <a:rPr lang="en-GB" smtClean="0"/>
              <a:t>Output</a:t>
            </a:r>
          </a:p>
          <a:p>
            <a:pPr lvl="1"/>
            <a:r>
              <a:rPr lang="en-GB" smtClean="0"/>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lvl="1"/>
            <a:r>
              <a:rPr lang="en-GB" smtClean="0"/>
              <a:t>Duis autem vel eum iriure dolor in hendrerit in vulputate velit esse molestie consequat, vel illum dolore eu feugiat nulla facilisis at vero eros et accumsan et iusto odio dignissim qui blandit praesent luptatum zzril delenit augue duis dolore te feugait nulla facilisi.</a:t>
            </a:r>
          </a:p>
        </p:txBody>
      </p:sp>
      <p:sp>
        <p:nvSpPr>
          <p:cNvPr id="7172" name="Text Placeholder 23"/>
          <p:cNvSpPr>
            <a:spLocks noGrp="1"/>
          </p:cNvSpPr>
          <p:nvPr>
            <p:ph type="body" sz="quarter" idx="12"/>
          </p:nvPr>
        </p:nvSpPr>
        <p:spPr>
          <a:xfrm>
            <a:off x="22691725" y="5945188"/>
            <a:ext cx="6572250" cy="8145462"/>
          </a:xfrm>
        </p:spPr>
        <p:txBody>
          <a:bodyPr/>
          <a:lstStyle/>
          <a:p>
            <a:r>
              <a:rPr lang="en-GB" smtClean="0"/>
              <a:t>Results</a:t>
            </a:r>
          </a:p>
          <a:p>
            <a:pPr lvl="1"/>
            <a:r>
              <a:rPr lang="en-GB" smtClean="0"/>
              <a:t>Representative chromatograms are shown </a:t>
            </a:r>
            <a:br>
              <a:rPr lang="en-GB" smtClean="0"/>
            </a:br>
            <a:r>
              <a:rPr lang="en-GB" smtClean="0"/>
              <a:t>in Figure 3. </a:t>
            </a:r>
          </a:p>
          <a:p>
            <a:pPr lvl="1"/>
            <a:r>
              <a:rPr lang="en-GB" smtClean="0"/>
              <a:t>Calibration was by peak area ratio to internal standard. </a:t>
            </a:r>
          </a:p>
          <a:p>
            <a:pPr lvl="1"/>
            <a:r>
              <a:rPr lang="en-GB" smtClean="0"/>
              <a:t>Response was linear (R2 &gt; 0.99) for each</a:t>
            </a:r>
            <a:br>
              <a:rPr lang="en-GB" smtClean="0"/>
            </a:br>
            <a:r>
              <a:rPr lang="en-GB" smtClean="0"/>
              <a:t>analyte over the calibration range. </a:t>
            </a:r>
          </a:p>
          <a:p>
            <a:pPr lvl="1"/>
            <a:r>
              <a:rPr lang="en-GB" smtClean="0"/>
              <a:t>Recovery was &gt;90 % for each analyte. </a:t>
            </a:r>
            <a:br>
              <a:rPr lang="en-GB" smtClean="0"/>
            </a:br>
            <a:r>
              <a:rPr lang="en-GB" smtClean="0"/>
              <a:t>No matrix effects were observed. </a:t>
            </a:r>
          </a:p>
          <a:p>
            <a:pPr lvl="1"/>
            <a:r>
              <a:rPr lang="en-GB" smtClean="0"/>
              <a:t>Precision (% RSD) was &lt;10 % and accuracy</a:t>
            </a:r>
            <a:br>
              <a:rPr lang="en-GB" smtClean="0"/>
            </a:br>
            <a:r>
              <a:rPr lang="en-GB" smtClean="0"/>
              <a:t>between 90-110 % (nominal IQC values) for</a:t>
            </a:r>
            <a:br>
              <a:rPr lang="en-GB" smtClean="0"/>
            </a:br>
            <a:r>
              <a:rPr lang="en-GB" smtClean="0"/>
              <a:t>all analytes. Precision and accuracy were</a:t>
            </a:r>
            <a:br>
              <a:rPr lang="en-GB" smtClean="0"/>
            </a:br>
            <a:r>
              <a:rPr lang="en-GB" smtClean="0"/>
              <a:t>maintained for &gt;800 sample injections on one TurboFlow column.</a:t>
            </a:r>
          </a:p>
          <a:p>
            <a:pPr lvl="1"/>
            <a:r>
              <a:rPr lang="en-GB" smtClean="0"/>
              <a:t>Analysis time (with multiplexing) was 7 min</a:t>
            </a:r>
            <a:br>
              <a:rPr lang="en-GB" smtClean="0"/>
            </a:br>
            <a:r>
              <a:rPr lang="en-GB" smtClean="0"/>
              <a:t>per sample, hence sample preparation time</a:t>
            </a:r>
            <a:br>
              <a:rPr lang="en-GB" smtClean="0"/>
            </a:br>
            <a:r>
              <a:rPr lang="en-GB" smtClean="0"/>
              <a:t>ompared with liquid-liquid extraction was</a:t>
            </a:r>
            <a:br>
              <a:rPr lang="en-GB" smtClean="0"/>
            </a:br>
            <a:r>
              <a:rPr lang="en-GB" smtClean="0"/>
              <a:t>reduced significantly.</a:t>
            </a:r>
          </a:p>
        </p:txBody>
      </p:sp>
      <p:sp>
        <p:nvSpPr>
          <p:cNvPr id="7173" name="Text Placeholder 8"/>
          <p:cNvSpPr>
            <a:spLocks noGrp="1"/>
          </p:cNvSpPr>
          <p:nvPr>
            <p:ph type="body" sz="quarter" idx="13"/>
          </p:nvPr>
        </p:nvSpPr>
        <p:spPr>
          <a:xfrm>
            <a:off x="1009650" y="19797713"/>
            <a:ext cx="13801725" cy="1308100"/>
          </a:xfrm>
        </p:spPr>
        <p:txBody>
          <a:bodyPr/>
          <a:lstStyle/>
          <a:p>
            <a:pPr>
              <a:spcBef>
                <a:spcPct val="0"/>
              </a:spcBef>
              <a:spcAft>
                <a:spcPct val="0"/>
              </a:spcAft>
            </a:pPr>
            <a:r>
              <a:rPr lang="en-GB" smtClean="0"/>
              <a:t>References: Walter et al. (1999) Recommendations for the management of galactosaemia. Arch Dis Child 80 93-96 • Jensen </a:t>
            </a:r>
            <a:br>
              <a:rPr lang="en-GB" smtClean="0"/>
            </a:br>
            <a:r>
              <a:rPr lang="en-GB" smtClean="0"/>
              <a:t>et al. (2001) Neonatal screening for galactosaemia by quantitative analysis of hexose monophosphates using tandem mass spectrometry: a retrospective study Clin Chem 47, 1364-1372</a:t>
            </a:r>
          </a:p>
        </p:txBody>
      </p:sp>
      <p:sp>
        <p:nvSpPr>
          <p:cNvPr id="7174" name="Text Placeholder 9"/>
          <p:cNvSpPr>
            <a:spLocks noGrp="1"/>
          </p:cNvSpPr>
          <p:nvPr>
            <p:ph type="body" sz="quarter" idx="14"/>
          </p:nvPr>
        </p:nvSpPr>
        <p:spPr>
          <a:xfrm>
            <a:off x="15463838" y="19797713"/>
            <a:ext cx="13800137" cy="1308100"/>
          </a:xfrm>
        </p:spPr>
        <p:txBody>
          <a:bodyPr/>
          <a:lstStyle/>
          <a:p>
            <a:pPr>
              <a:spcBef>
                <a:spcPct val="0"/>
              </a:spcBef>
              <a:spcAft>
                <a:spcPct val="0"/>
              </a:spcAft>
            </a:pPr>
            <a:r>
              <a:rPr lang="en-GB" smtClean="0"/>
              <a:t>Chen et al. (2002) Erythrocyte Galactose 1-phosphate Quantified Isotope-Dilution Gas Chromatography 48 604-612 • Or-</a:t>
            </a:r>
            <a:br>
              <a:rPr lang="en-GB" smtClean="0"/>
            </a:br>
            <a:r>
              <a:rPr lang="en-GB" smtClean="0"/>
              <a:t>fanos et al. (1986) Microassay for estimation of Galactose and Galactose 1-phosphate in Dried Blood Specimens 19 225-228 • Hutchesson et al. (1999) Biological variability in metabolic concentrations 22 139-148</a:t>
            </a:r>
          </a:p>
          <a:p>
            <a:pPr>
              <a:spcBef>
                <a:spcPct val="0"/>
              </a:spcBef>
              <a:spcAft>
                <a:spcPct val="0"/>
              </a:spcAft>
            </a:pPr>
            <a:endParaRPr lang="en-GB" smtClean="0"/>
          </a:p>
        </p:txBody>
      </p:sp>
      <p:sp>
        <p:nvSpPr>
          <p:cNvPr id="7175" name="Text Placeholder 10"/>
          <p:cNvSpPr>
            <a:spLocks noGrp="1"/>
          </p:cNvSpPr>
          <p:nvPr>
            <p:ph type="body" sz="quarter" idx="15"/>
          </p:nvPr>
        </p:nvSpPr>
        <p:spPr>
          <a:xfrm>
            <a:off x="8232775" y="10056813"/>
            <a:ext cx="6578600" cy="485775"/>
          </a:xfrm>
        </p:spPr>
        <p:txBody>
          <a:bodyPr/>
          <a:lstStyle/>
          <a:p>
            <a:pPr>
              <a:spcBef>
                <a:spcPct val="0"/>
              </a:spcBef>
              <a:spcAft>
                <a:spcPct val="0"/>
              </a:spcAft>
            </a:pPr>
            <a:r>
              <a:rPr lang="en-GB" smtClean="0"/>
              <a:t>Figure 1 – </a:t>
            </a:r>
          </a:p>
          <a:p>
            <a:pPr>
              <a:spcBef>
                <a:spcPct val="0"/>
              </a:spcBef>
              <a:spcAft>
                <a:spcPct val="0"/>
              </a:spcAft>
            </a:pPr>
            <a:r>
              <a:rPr lang="en-GB" smtClean="0"/>
              <a:t>The theory of TurboFlow® technology</a:t>
            </a:r>
          </a:p>
        </p:txBody>
      </p:sp>
      <p:sp>
        <p:nvSpPr>
          <p:cNvPr id="7176" name="Text Placeholder 11"/>
          <p:cNvSpPr>
            <a:spLocks noGrp="1"/>
          </p:cNvSpPr>
          <p:nvPr>
            <p:ph type="body" sz="quarter" idx="16"/>
          </p:nvPr>
        </p:nvSpPr>
        <p:spPr>
          <a:xfrm>
            <a:off x="8232775" y="13388975"/>
            <a:ext cx="6578600" cy="485775"/>
          </a:xfrm>
        </p:spPr>
        <p:txBody>
          <a:bodyPr/>
          <a:lstStyle/>
          <a:p>
            <a:pPr>
              <a:spcBef>
                <a:spcPct val="0"/>
              </a:spcBef>
              <a:spcAft>
                <a:spcPct val="0"/>
              </a:spcAft>
            </a:pPr>
            <a:r>
              <a:rPr lang="en-GB" smtClean="0"/>
              <a:t>Figure 2 – </a:t>
            </a:r>
          </a:p>
          <a:p>
            <a:pPr>
              <a:spcBef>
                <a:spcPct val="0"/>
              </a:spcBef>
              <a:spcAft>
                <a:spcPct val="0"/>
              </a:spcAft>
            </a:pPr>
            <a:r>
              <a:rPr lang="en-GB" smtClean="0"/>
              <a:t>Aria Transcend TLX-II System (ThermoFisher Scientific)</a:t>
            </a:r>
          </a:p>
          <a:p>
            <a:pPr>
              <a:spcBef>
                <a:spcPct val="0"/>
              </a:spcBef>
              <a:spcAft>
                <a:spcPct val="0"/>
              </a:spcAft>
            </a:pPr>
            <a:endParaRPr lang="en-GB" smtClean="0"/>
          </a:p>
        </p:txBody>
      </p:sp>
      <p:sp>
        <p:nvSpPr>
          <p:cNvPr id="7177" name="Text Placeholder 12"/>
          <p:cNvSpPr>
            <a:spLocks noGrp="1"/>
          </p:cNvSpPr>
          <p:nvPr>
            <p:ph type="body" sz="quarter" idx="17"/>
          </p:nvPr>
        </p:nvSpPr>
        <p:spPr>
          <a:xfrm>
            <a:off x="8232775" y="17503775"/>
            <a:ext cx="6578600" cy="484188"/>
          </a:xfrm>
        </p:spPr>
        <p:txBody>
          <a:bodyPr/>
          <a:lstStyle/>
          <a:p>
            <a:pPr>
              <a:spcBef>
                <a:spcPct val="0"/>
              </a:spcBef>
              <a:spcAft>
                <a:spcPct val="0"/>
              </a:spcAft>
            </a:pPr>
            <a:r>
              <a:rPr lang="en-GB" smtClean="0"/>
              <a:t>Figure 3 – </a:t>
            </a:r>
          </a:p>
          <a:p>
            <a:pPr>
              <a:spcBef>
                <a:spcPct val="0"/>
              </a:spcBef>
              <a:spcAft>
                <a:spcPct val="0"/>
              </a:spcAft>
            </a:pPr>
            <a:r>
              <a:rPr lang="en-GB" smtClean="0"/>
              <a:t>Typical chromatograms: (a) fluconazole, (b) voriconazole, (c) posaconazole, (d) itraconazole, (e) hydroxyitraconazole, (f) ketoconazole and (g) R051012. Left: calibration standard. Right: sample from a patient prescribed itraconazole (400 mg/d, itraconazole 0.81 mg/L</a:t>
            </a:r>
          </a:p>
        </p:txBody>
      </p:sp>
      <p:sp>
        <p:nvSpPr>
          <p:cNvPr id="7178" name="Text Placeholder 37"/>
          <p:cNvSpPr>
            <a:spLocks noGrp="1"/>
          </p:cNvSpPr>
          <p:nvPr>
            <p:ph type="body" sz="quarter" idx="18"/>
          </p:nvPr>
        </p:nvSpPr>
        <p:spPr>
          <a:xfrm>
            <a:off x="22685375" y="14336713"/>
            <a:ext cx="6578600" cy="5114925"/>
          </a:xfrm>
        </p:spPr>
        <p:txBody>
          <a:bodyPr/>
          <a:lstStyle/>
          <a:p>
            <a:r>
              <a:rPr lang="en-GB" smtClean="0"/>
              <a:t>Conclusion</a:t>
            </a:r>
          </a:p>
          <a:p>
            <a:pPr lvl="1"/>
            <a:r>
              <a:rPr lang="en-GB" smtClean="0"/>
              <a:t>A rapid, sensitive assay for some azole</a:t>
            </a:r>
            <a:br>
              <a:rPr lang="en-GB" smtClean="0"/>
            </a:br>
            <a:r>
              <a:rPr lang="en-GB" smtClean="0"/>
              <a:t>antifungal drugs has been developed utilising TurboFlow LC-MS/MS. The assay has adequate sensitivity to measure the analytes in samples </a:t>
            </a:r>
            <a:br>
              <a:rPr lang="en-GB" smtClean="0"/>
            </a:br>
            <a:r>
              <a:rPr lang="en-GB" smtClean="0"/>
              <a:t>from patients prescribed these drugs. </a:t>
            </a:r>
          </a:p>
          <a:p>
            <a:pPr lvl="1"/>
            <a:r>
              <a:rPr lang="en-GB" smtClean="0"/>
              <a:t>Turbulent flow chromatography is valuable</a:t>
            </a:r>
            <a:br>
              <a:rPr lang="en-GB" smtClean="0"/>
            </a:br>
            <a:r>
              <a:rPr lang="en-GB" smtClean="0"/>
              <a:t>for high-throughput, targeted SRM-based,</a:t>
            </a:r>
            <a:br>
              <a:rPr lang="en-GB" smtClean="0"/>
            </a:br>
            <a:r>
              <a:rPr lang="en-GB" smtClean="0"/>
              <a:t>quantitative analyses, such as those required </a:t>
            </a:r>
            <a:br>
              <a:rPr lang="en-GB" smtClean="0"/>
            </a:br>
            <a:r>
              <a:rPr lang="en-GB" smtClean="0"/>
              <a:t>for TDM. </a:t>
            </a:r>
          </a:p>
        </p:txBody>
      </p:sp>
      <p:sp>
        <p:nvSpPr>
          <p:cNvPr id="7179" name="Content Placeholder 68"/>
          <p:cNvSpPr>
            <a:spLocks noGrp="1"/>
          </p:cNvSpPr>
          <p:nvPr>
            <p:ph sz="quarter" idx="19"/>
          </p:nvPr>
        </p:nvSpPr>
        <p:spPr>
          <a:xfrm>
            <a:off x="8232775" y="13985875"/>
            <a:ext cx="6578600" cy="3386138"/>
          </a:xfrm>
        </p:spPr>
        <p:txBody>
          <a:bodyPr/>
          <a:lstStyle/>
          <a:p>
            <a:endParaRPr lang="en-GB" smtClean="0"/>
          </a:p>
        </p:txBody>
      </p:sp>
      <p:sp>
        <p:nvSpPr>
          <p:cNvPr id="7180" name="Content Placeholder 69"/>
          <p:cNvSpPr>
            <a:spLocks noGrp="1"/>
          </p:cNvSpPr>
          <p:nvPr>
            <p:ph sz="quarter" idx="20"/>
          </p:nvPr>
        </p:nvSpPr>
        <p:spPr>
          <a:xfrm>
            <a:off x="8232775" y="5953125"/>
            <a:ext cx="6578600" cy="3937000"/>
          </a:xfrm>
        </p:spPr>
        <p:txBody>
          <a:bodyPr/>
          <a:lstStyle/>
          <a:p>
            <a:endParaRPr lang="en-GB" smtClean="0"/>
          </a:p>
        </p:txBody>
      </p:sp>
      <p:sp>
        <p:nvSpPr>
          <p:cNvPr id="7181" name="Content Placeholder 70"/>
          <p:cNvSpPr>
            <a:spLocks noGrp="1"/>
          </p:cNvSpPr>
          <p:nvPr>
            <p:ph sz="quarter" idx="21"/>
          </p:nvPr>
        </p:nvSpPr>
        <p:spPr>
          <a:xfrm>
            <a:off x="8232775" y="10683875"/>
            <a:ext cx="6578600" cy="2555875"/>
          </a:xfrm>
        </p:spPr>
        <p:txBody>
          <a:bodyPr/>
          <a:lstStyle/>
          <a:p>
            <a:endParaRPr lang="en-GB" smtClean="0"/>
          </a:p>
        </p:txBody>
      </p:sp>
      <p:sp>
        <p:nvSpPr>
          <p:cNvPr id="7182" name="Text Placeholder 56"/>
          <p:cNvSpPr>
            <a:spLocks noGrp="1"/>
          </p:cNvSpPr>
          <p:nvPr>
            <p:ph type="body" sz="quarter" idx="22"/>
          </p:nvPr>
        </p:nvSpPr>
        <p:spPr>
          <a:xfrm>
            <a:off x="1012825" y="4851400"/>
            <a:ext cx="9621838" cy="400050"/>
          </a:xfrm>
        </p:spPr>
        <p:txBody>
          <a:bodyPr/>
          <a:lstStyle/>
          <a:p>
            <a:pPr>
              <a:spcBef>
                <a:spcPct val="0"/>
              </a:spcBef>
              <a:spcAft>
                <a:spcPct val="0"/>
              </a:spcAft>
            </a:pPr>
            <a:r>
              <a:rPr lang="en-GB" smtClean="0"/>
              <a:t>Author name</a:t>
            </a:r>
          </a:p>
        </p:txBody>
      </p:sp>
      <p:pic>
        <p:nvPicPr>
          <p:cNvPr id="7183" name="Picture Placeholder 19" descr="NHS Logo.emf"/>
          <p:cNvPicPr>
            <a:picLocks noGrp="1" noChangeAspect="1"/>
          </p:cNvPicPr>
          <p:nvPr>
            <p:ph type="pic" sz="quarter" idx="23"/>
          </p:nvPr>
        </p:nvPicPr>
        <p:blipFill>
          <a:blip r:embed="rId2"/>
          <a:srcRect t="-89812" b="-10670"/>
          <a:stretch>
            <a:fillRect/>
          </a:stretch>
        </p:blipFill>
        <p:spPr>
          <a:xfrm>
            <a:off x="22075775" y="468313"/>
            <a:ext cx="7188200" cy="2233612"/>
          </a:xfrm>
        </p:spPr>
      </p:pic>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47"/>
          <p:cNvSpPr>
            <a:spLocks noGrp="1"/>
          </p:cNvSpPr>
          <p:nvPr>
            <p:ph type="title"/>
          </p:nvPr>
        </p:nvSpPr>
        <p:spPr>
          <a:xfrm>
            <a:off x="1012825" y="2987675"/>
            <a:ext cx="19808825" cy="1827213"/>
          </a:xfrm>
        </p:spPr>
        <p:txBody>
          <a:bodyPr/>
          <a:lstStyle/>
          <a:p>
            <a:r>
              <a:rPr lang="en-GB" smtClean="0"/>
              <a:t>Turboflow</a:t>
            </a:r>
            <a:r>
              <a:rPr lang="en-GB" baseline="30000" smtClean="0"/>
              <a:t>®</a:t>
            </a:r>
            <a:r>
              <a:rPr lang="en-GB" smtClean="0"/>
              <a:t> Technology for the Therapeutic</a:t>
            </a:r>
            <a:br>
              <a:rPr lang="en-GB" smtClean="0"/>
            </a:br>
            <a:r>
              <a:rPr lang="en-GB" smtClean="0"/>
              <a:t>Drug Monitoring of Azole Antifungal Drugs</a:t>
            </a:r>
            <a:br>
              <a:rPr lang="en-GB" smtClean="0"/>
            </a:br>
            <a:endParaRPr lang="en-GB" smtClean="0"/>
          </a:p>
        </p:txBody>
      </p:sp>
      <p:sp>
        <p:nvSpPr>
          <p:cNvPr id="8194" name="Text Placeholder 13"/>
          <p:cNvSpPr>
            <a:spLocks noGrp="1"/>
          </p:cNvSpPr>
          <p:nvPr>
            <p:ph type="body" sz="quarter" idx="10"/>
          </p:nvPr>
        </p:nvSpPr>
        <p:spPr>
          <a:xfrm>
            <a:off x="1009650" y="5945188"/>
            <a:ext cx="6575425" cy="13557250"/>
          </a:xfrm>
        </p:spPr>
        <p:txBody>
          <a:bodyPr/>
          <a:lstStyle/>
          <a:p>
            <a:r>
              <a:rPr lang="en-GB" smtClean="0"/>
              <a:t>Introduction</a:t>
            </a:r>
          </a:p>
          <a:p>
            <a:pPr lvl="1"/>
            <a:r>
              <a:rPr lang="en-GB" smtClean="0"/>
              <a:t>Azole antifungal drugs are important in|</a:t>
            </a:r>
            <a:br>
              <a:rPr lang="en-GB" smtClean="0"/>
            </a:br>
            <a:r>
              <a:rPr lang="en-GB" smtClean="0"/>
              <a:t>the prophylaxis and treatment of invasive aspergillosis. For itraconazole and posaconazole, minimum pre-dose serum concentrations </a:t>
            </a:r>
            <a:br>
              <a:rPr lang="en-GB" smtClean="0"/>
            </a:br>
            <a:r>
              <a:rPr lang="en-GB" smtClean="0"/>
              <a:t>of 0.5 mg/L are suggested to ensure efficacy1. Therapeutic drug monitoring (TDM) may </a:t>
            </a:r>
            <a:br>
              <a:rPr lang="en-GB" smtClean="0"/>
            </a:br>
            <a:r>
              <a:rPr lang="en-GB" smtClean="0"/>
              <a:t>be indicated to monitor adherence and guide dosage. </a:t>
            </a:r>
          </a:p>
          <a:p>
            <a:pPr lvl="1"/>
            <a:r>
              <a:rPr lang="en-GB" smtClean="0"/>
              <a:t>We report the use of TurboFlow HPLC-MS/MS </a:t>
            </a:r>
            <a:br>
              <a:rPr lang="en-GB" smtClean="0"/>
            </a:br>
            <a:r>
              <a:rPr lang="en-GB" smtClean="0"/>
              <a:t>for the simultaneous analysis of itraconzaole, hydroxyitraconazole, fluconazole, posaconazole, and voriconazole for TDM purposes.</a:t>
            </a:r>
          </a:p>
          <a:p>
            <a:r>
              <a:rPr lang="en-GB" smtClean="0"/>
              <a:t>TurboFlow Technology</a:t>
            </a:r>
          </a:p>
          <a:p>
            <a:pPr lvl="1"/>
            <a:r>
              <a:rPr lang="en-GB" smtClean="0"/>
              <a:t>TurboFlow is based upon a combination of size-exclusion (diffusion) and typical (C8, C18, phenyl, etc.) column chemistry2.</a:t>
            </a:r>
          </a:p>
          <a:p>
            <a:pPr lvl="1"/>
            <a:r>
              <a:rPr lang="en-GB" smtClean="0"/>
              <a:t>High loading linear velocities (1.5 - 3.0 mL/min) coupled with narrow column diameter and large particle size (50 - 60 µm) creates turbulent flow conditions.</a:t>
            </a:r>
          </a:p>
          <a:p>
            <a:pPr lvl="1"/>
            <a:r>
              <a:rPr lang="en-GB" smtClean="0"/>
              <a:t>The particles have small pores - small molecules diffuse more quickly into pores than large matrix molecules, and therefore may be retained whilst larger molecules are flushed to waste. </a:t>
            </a:r>
          </a:p>
          <a:p>
            <a:pPr lvl="1"/>
            <a:r>
              <a:rPr lang="en-GB" smtClean="0"/>
              <a:t>Analytes can then be eluted onto an analytical HPLC column using a different mobile phase at </a:t>
            </a:r>
            <a:br>
              <a:rPr lang="en-GB" smtClean="0"/>
            </a:br>
            <a:r>
              <a:rPr lang="en-GB" smtClean="0"/>
              <a:t>a lower flow-rate (Figure 1).</a:t>
            </a:r>
          </a:p>
          <a:p>
            <a:pPr lvl="1"/>
            <a:endParaRPr lang="en-GB" smtClean="0"/>
          </a:p>
          <a:p>
            <a:pPr lvl="1"/>
            <a:endParaRPr lang="en-GB" smtClean="0"/>
          </a:p>
        </p:txBody>
      </p:sp>
      <p:sp>
        <p:nvSpPr>
          <p:cNvPr id="8195" name="Text Placeholder 6"/>
          <p:cNvSpPr>
            <a:spLocks noGrp="1"/>
          </p:cNvSpPr>
          <p:nvPr>
            <p:ph type="body" sz="quarter" idx="11"/>
          </p:nvPr>
        </p:nvSpPr>
        <p:spPr>
          <a:xfrm>
            <a:off x="15465425" y="5945188"/>
            <a:ext cx="6572250" cy="13557250"/>
          </a:xfrm>
        </p:spPr>
        <p:txBody>
          <a:bodyPr/>
          <a:lstStyle/>
          <a:p>
            <a:r>
              <a:rPr lang="en-GB" smtClean="0"/>
              <a:t>Analytical Method</a:t>
            </a:r>
          </a:p>
          <a:p>
            <a:pPr lvl="1"/>
            <a:r>
              <a:rPr lang="en-GB" smtClean="0"/>
              <a:t>Centrifuged plasma samples (50 µL)  were </a:t>
            </a:r>
            <a:br>
              <a:rPr lang="en-GB" smtClean="0"/>
            </a:br>
            <a:r>
              <a:rPr lang="en-GB" smtClean="0"/>
              <a:t>diluted with internal standard solution (aqueous ketoconazole and R051012) (1,450 µL, ) </a:t>
            </a:r>
          </a:p>
          <a:p>
            <a:pPr lvl="1"/>
            <a:r>
              <a:rPr lang="en-GB" smtClean="0"/>
              <a:t>10 µL of the mixture were injected directly </a:t>
            </a:r>
            <a:br>
              <a:rPr lang="en-GB" smtClean="0"/>
            </a:br>
            <a:r>
              <a:rPr lang="en-GB" smtClean="0"/>
              <a:t>onto a 50 x 0.5 mm C18-P-XL TurboFlow column. Analytes were focussed onto a 100 x 4.6mm </a:t>
            </a:r>
            <a:br>
              <a:rPr lang="en-GB" smtClean="0"/>
            </a:br>
            <a:r>
              <a:rPr lang="en-GB" smtClean="0"/>
              <a:t>(3 µm) Gemini C6 Phenyl analytical column (Phenomenex, UK), and eluted with a methanol:water gradient (total flow rate 0.8 mL/min).</a:t>
            </a:r>
          </a:p>
          <a:p>
            <a:pPr lvl="1"/>
            <a:r>
              <a:rPr lang="en-GB" smtClean="0"/>
              <a:t>TSQ Vantage (+)APCI conditions: corona </a:t>
            </a:r>
            <a:br>
              <a:rPr lang="en-GB" smtClean="0"/>
            </a:br>
            <a:r>
              <a:rPr lang="en-GB" smtClean="0"/>
              <a:t>discharge current 5 µA; vaporizer and capillary temperatures: 400 °C and 213 °C, respectively; sheath and auxiliary gas settings: 20 and 10 arbitrary units, respectively.</a:t>
            </a:r>
          </a:p>
          <a:p>
            <a:pPr lvl="1"/>
            <a:r>
              <a:rPr lang="en-GB" smtClean="0"/>
              <a:t>Analytes were monitored in SRM mode (two transitions per analyte).</a:t>
            </a:r>
          </a:p>
          <a:p>
            <a:r>
              <a:rPr lang="en-GB" smtClean="0"/>
              <a:t>Output</a:t>
            </a:r>
          </a:p>
          <a:p>
            <a:pPr lvl="1"/>
            <a:r>
              <a:rPr lang="en-GB" smtClean="0"/>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lvl="1"/>
            <a:r>
              <a:rPr lang="en-GB" smtClean="0"/>
              <a:t>Duis autem vel eum iriure dolor in hendrerit in vulputate velit esse molestie consequat, vel illum dolore eu feugiat nulla facilisis at vero eros et accumsan et iusto odio dignissim qui blandit praesent luptatum zzril delenit augue duis dolore te feugait nulla facilisi.</a:t>
            </a:r>
          </a:p>
        </p:txBody>
      </p:sp>
      <p:sp>
        <p:nvSpPr>
          <p:cNvPr id="8196" name="Text Placeholder 23"/>
          <p:cNvSpPr>
            <a:spLocks noGrp="1"/>
          </p:cNvSpPr>
          <p:nvPr>
            <p:ph type="body" sz="quarter" idx="12"/>
          </p:nvPr>
        </p:nvSpPr>
        <p:spPr>
          <a:xfrm>
            <a:off x="22691725" y="5945188"/>
            <a:ext cx="6572250" cy="8145462"/>
          </a:xfrm>
        </p:spPr>
        <p:txBody>
          <a:bodyPr/>
          <a:lstStyle/>
          <a:p>
            <a:r>
              <a:rPr lang="en-GB" smtClean="0"/>
              <a:t>Results</a:t>
            </a:r>
          </a:p>
          <a:p>
            <a:pPr lvl="1"/>
            <a:r>
              <a:rPr lang="en-GB" smtClean="0"/>
              <a:t>Representative chromatograms are shown </a:t>
            </a:r>
            <a:br>
              <a:rPr lang="en-GB" smtClean="0"/>
            </a:br>
            <a:r>
              <a:rPr lang="en-GB" smtClean="0"/>
              <a:t>in Figure 3. </a:t>
            </a:r>
          </a:p>
          <a:p>
            <a:pPr lvl="1"/>
            <a:r>
              <a:rPr lang="en-GB" smtClean="0"/>
              <a:t>Calibration was by peak area ratio to internal standard. </a:t>
            </a:r>
          </a:p>
          <a:p>
            <a:pPr lvl="1"/>
            <a:r>
              <a:rPr lang="en-GB" smtClean="0"/>
              <a:t>Response was linear (R2 &gt; 0.99) for each</a:t>
            </a:r>
            <a:br>
              <a:rPr lang="en-GB" smtClean="0"/>
            </a:br>
            <a:r>
              <a:rPr lang="en-GB" smtClean="0"/>
              <a:t>analyte over the calibration range. </a:t>
            </a:r>
          </a:p>
          <a:p>
            <a:pPr lvl="1"/>
            <a:r>
              <a:rPr lang="en-GB" smtClean="0"/>
              <a:t>Recovery was &gt;90 % for each analyte. </a:t>
            </a:r>
            <a:br>
              <a:rPr lang="en-GB" smtClean="0"/>
            </a:br>
            <a:r>
              <a:rPr lang="en-GB" smtClean="0"/>
              <a:t>No matrix effects were observed. </a:t>
            </a:r>
          </a:p>
          <a:p>
            <a:pPr lvl="1"/>
            <a:r>
              <a:rPr lang="en-GB" smtClean="0"/>
              <a:t>Precision (% RSD) was &lt;10 % and accuracy</a:t>
            </a:r>
            <a:br>
              <a:rPr lang="en-GB" smtClean="0"/>
            </a:br>
            <a:r>
              <a:rPr lang="en-GB" smtClean="0"/>
              <a:t>between 90-110 % (nominal IQC values) for</a:t>
            </a:r>
            <a:br>
              <a:rPr lang="en-GB" smtClean="0"/>
            </a:br>
            <a:r>
              <a:rPr lang="en-GB" smtClean="0"/>
              <a:t>all analytes. Precision and accuracy were</a:t>
            </a:r>
            <a:br>
              <a:rPr lang="en-GB" smtClean="0"/>
            </a:br>
            <a:r>
              <a:rPr lang="en-GB" smtClean="0"/>
              <a:t>maintained for &gt;800 sample injections on one TurboFlow column.</a:t>
            </a:r>
          </a:p>
          <a:p>
            <a:pPr lvl="1"/>
            <a:r>
              <a:rPr lang="en-GB" smtClean="0"/>
              <a:t>Analysis time (with multiplexing) was 7 min</a:t>
            </a:r>
            <a:br>
              <a:rPr lang="en-GB" smtClean="0"/>
            </a:br>
            <a:r>
              <a:rPr lang="en-GB" smtClean="0"/>
              <a:t>per sample, hence sample preparation time</a:t>
            </a:r>
            <a:br>
              <a:rPr lang="en-GB" smtClean="0"/>
            </a:br>
            <a:r>
              <a:rPr lang="en-GB" smtClean="0"/>
              <a:t>ompared with liquid-liquid extraction was</a:t>
            </a:r>
            <a:br>
              <a:rPr lang="en-GB" smtClean="0"/>
            </a:br>
            <a:r>
              <a:rPr lang="en-GB" smtClean="0"/>
              <a:t>reduced significantly.</a:t>
            </a:r>
          </a:p>
        </p:txBody>
      </p:sp>
      <p:sp>
        <p:nvSpPr>
          <p:cNvPr id="8197" name="Text Placeholder 8"/>
          <p:cNvSpPr>
            <a:spLocks noGrp="1"/>
          </p:cNvSpPr>
          <p:nvPr>
            <p:ph type="body" sz="quarter" idx="13"/>
          </p:nvPr>
        </p:nvSpPr>
        <p:spPr>
          <a:xfrm>
            <a:off x="1009650" y="19797713"/>
            <a:ext cx="13801725" cy="1308100"/>
          </a:xfrm>
        </p:spPr>
        <p:txBody>
          <a:bodyPr/>
          <a:lstStyle/>
          <a:p>
            <a:pPr>
              <a:spcBef>
                <a:spcPct val="0"/>
              </a:spcBef>
              <a:spcAft>
                <a:spcPct val="0"/>
              </a:spcAft>
            </a:pPr>
            <a:r>
              <a:rPr lang="en-GB" smtClean="0"/>
              <a:t>References: Walter et al. (1999) Recommendations for the management of galactosaemia. Arch Dis Child 80 93-96 • Jensen </a:t>
            </a:r>
            <a:br>
              <a:rPr lang="en-GB" smtClean="0"/>
            </a:br>
            <a:r>
              <a:rPr lang="en-GB" smtClean="0"/>
              <a:t>et al. (2001) Neonatal screening for galactosaemia by quantitative analysis of hexose monophosphates using tandem mass spectrometry: a retrospective study Clin Chem 47, 1364-1372</a:t>
            </a:r>
          </a:p>
        </p:txBody>
      </p:sp>
      <p:sp>
        <p:nvSpPr>
          <p:cNvPr id="8198" name="Text Placeholder 9"/>
          <p:cNvSpPr>
            <a:spLocks noGrp="1"/>
          </p:cNvSpPr>
          <p:nvPr>
            <p:ph type="body" sz="quarter" idx="14"/>
          </p:nvPr>
        </p:nvSpPr>
        <p:spPr>
          <a:xfrm>
            <a:off x="15463838" y="19797713"/>
            <a:ext cx="13800137" cy="1308100"/>
          </a:xfrm>
        </p:spPr>
        <p:txBody>
          <a:bodyPr/>
          <a:lstStyle/>
          <a:p>
            <a:pPr>
              <a:spcBef>
                <a:spcPct val="0"/>
              </a:spcBef>
              <a:spcAft>
                <a:spcPct val="0"/>
              </a:spcAft>
            </a:pPr>
            <a:r>
              <a:rPr lang="en-GB" smtClean="0"/>
              <a:t>Chen et al. (2002) Erythrocyte Galactose 1-phosphate Quantified Isotope-Dilution Gas Chromatography 48 604-612 • Or-</a:t>
            </a:r>
            <a:br>
              <a:rPr lang="en-GB" smtClean="0"/>
            </a:br>
            <a:r>
              <a:rPr lang="en-GB" smtClean="0"/>
              <a:t>fanos et al. (1986) Microassay for estimation of Galactose and Galactose 1-phosphate in Dried Blood Specimens 19 225-228 • Hutchesson et al. (1999) Biological variability in metabolic concentrations 22 139-148</a:t>
            </a:r>
          </a:p>
          <a:p>
            <a:pPr>
              <a:spcBef>
                <a:spcPct val="0"/>
              </a:spcBef>
              <a:spcAft>
                <a:spcPct val="0"/>
              </a:spcAft>
            </a:pPr>
            <a:endParaRPr lang="en-GB" smtClean="0"/>
          </a:p>
        </p:txBody>
      </p:sp>
      <p:sp>
        <p:nvSpPr>
          <p:cNvPr id="8199" name="Text Placeholder 10"/>
          <p:cNvSpPr>
            <a:spLocks noGrp="1"/>
          </p:cNvSpPr>
          <p:nvPr>
            <p:ph type="body" sz="quarter" idx="15"/>
          </p:nvPr>
        </p:nvSpPr>
        <p:spPr>
          <a:xfrm>
            <a:off x="8232775" y="10056813"/>
            <a:ext cx="6578600" cy="485775"/>
          </a:xfrm>
        </p:spPr>
        <p:txBody>
          <a:bodyPr/>
          <a:lstStyle/>
          <a:p>
            <a:pPr>
              <a:spcBef>
                <a:spcPct val="0"/>
              </a:spcBef>
              <a:spcAft>
                <a:spcPct val="0"/>
              </a:spcAft>
            </a:pPr>
            <a:r>
              <a:rPr lang="en-GB" smtClean="0"/>
              <a:t>Figure 1 – </a:t>
            </a:r>
          </a:p>
          <a:p>
            <a:pPr>
              <a:spcBef>
                <a:spcPct val="0"/>
              </a:spcBef>
              <a:spcAft>
                <a:spcPct val="0"/>
              </a:spcAft>
            </a:pPr>
            <a:r>
              <a:rPr lang="en-GB" smtClean="0"/>
              <a:t>The theory of TurboFlow® technology</a:t>
            </a:r>
          </a:p>
        </p:txBody>
      </p:sp>
      <p:sp>
        <p:nvSpPr>
          <p:cNvPr id="8200" name="Text Placeholder 11"/>
          <p:cNvSpPr>
            <a:spLocks noGrp="1"/>
          </p:cNvSpPr>
          <p:nvPr>
            <p:ph type="body" sz="quarter" idx="16"/>
          </p:nvPr>
        </p:nvSpPr>
        <p:spPr>
          <a:xfrm>
            <a:off x="8232775" y="13388975"/>
            <a:ext cx="6578600" cy="485775"/>
          </a:xfrm>
        </p:spPr>
        <p:txBody>
          <a:bodyPr/>
          <a:lstStyle/>
          <a:p>
            <a:pPr>
              <a:spcBef>
                <a:spcPct val="0"/>
              </a:spcBef>
              <a:spcAft>
                <a:spcPct val="0"/>
              </a:spcAft>
            </a:pPr>
            <a:r>
              <a:rPr lang="en-GB" smtClean="0"/>
              <a:t>Figure 2 – </a:t>
            </a:r>
          </a:p>
          <a:p>
            <a:pPr>
              <a:spcBef>
                <a:spcPct val="0"/>
              </a:spcBef>
              <a:spcAft>
                <a:spcPct val="0"/>
              </a:spcAft>
            </a:pPr>
            <a:r>
              <a:rPr lang="en-GB" smtClean="0"/>
              <a:t>Aria Transcend TLX-II System (ThermoFisher Scientific)</a:t>
            </a:r>
          </a:p>
          <a:p>
            <a:pPr>
              <a:spcBef>
                <a:spcPct val="0"/>
              </a:spcBef>
              <a:spcAft>
                <a:spcPct val="0"/>
              </a:spcAft>
            </a:pPr>
            <a:endParaRPr lang="en-GB" smtClean="0"/>
          </a:p>
        </p:txBody>
      </p:sp>
      <p:sp>
        <p:nvSpPr>
          <p:cNvPr id="8201" name="Text Placeholder 12"/>
          <p:cNvSpPr>
            <a:spLocks noGrp="1"/>
          </p:cNvSpPr>
          <p:nvPr>
            <p:ph type="body" sz="quarter" idx="17"/>
          </p:nvPr>
        </p:nvSpPr>
        <p:spPr>
          <a:xfrm>
            <a:off x="8232775" y="17503775"/>
            <a:ext cx="6578600" cy="484188"/>
          </a:xfrm>
        </p:spPr>
        <p:txBody>
          <a:bodyPr/>
          <a:lstStyle/>
          <a:p>
            <a:pPr>
              <a:spcBef>
                <a:spcPct val="0"/>
              </a:spcBef>
              <a:spcAft>
                <a:spcPct val="0"/>
              </a:spcAft>
            </a:pPr>
            <a:r>
              <a:rPr lang="en-GB" smtClean="0"/>
              <a:t>Figure 3 – </a:t>
            </a:r>
          </a:p>
          <a:p>
            <a:pPr>
              <a:spcBef>
                <a:spcPct val="0"/>
              </a:spcBef>
              <a:spcAft>
                <a:spcPct val="0"/>
              </a:spcAft>
            </a:pPr>
            <a:r>
              <a:rPr lang="en-GB" smtClean="0"/>
              <a:t>Typical chromatograms: (a) fluconazole, (b) voriconazole, (c) posaconazole, (d) itraconazole, (e) hydroxyitraconazole, (f) ketoconazole and (g) R051012. Left: calibration standard. Right: sample from a patient prescribed itraconazole (400 mg/d, itraconazole 0.81 mg/L</a:t>
            </a:r>
          </a:p>
        </p:txBody>
      </p:sp>
      <p:sp>
        <p:nvSpPr>
          <p:cNvPr id="8202" name="Text Placeholder 37"/>
          <p:cNvSpPr>
            <a:spLocks noGrp="1"/>
          </p:cNvSpPr>
          <p:nvPr>
            <p:ph type="body" sz="quarter" idx="18"/>
          </p:nvPr>
        </p:nvSpPr>
        <p:spPr>
          <a:xfrm>
            <a:off x="22691725" y="14336713"/>
            <a:ext cx="6572250" cy="5114925"/>
          </a:xfrm>
        </p:spPr>
        <p:txBody>
          <a:bodyPr/>
          <a:lstStyle/>
          <a:p>
            <a:r>
              <a:rPr lang="en-GB" smtClean="0"/>
              <a:t>Conclusion</a:t>
            </a:r>
          </a:p>
          <a:p>
            <a:pPr lvl="1"/>
            <a:r>
              <a:rPr lang="en-GB" smtClean="0"/>
              <a:t>A rapid, sensitive assay for some azole</a:t>
            </a:r>
            <a:br>
              <a:rPr lang="en-GB" smtClean="0"/>
            </a:br>
            <a:r>
              <a:rPr lang="en-GB" smtClean="0"/>
              <a:t>antifungal drugs has been developed utilising TurboFlow LC-MS/MS. The assay has adequate sensitivity to measure the analytes in samples </a:t>
            </a:r>
            <a:br>
              <a:rPr lang="en-GB" smtClean="0"/>
            </a:br>
            <a:r>
              <a:rPr lang="en-GB" smtClean="0"/>
              <a:t>from patients prescribed these drugs. </a:t>
            </a:r>
          </a:p>
          <a:p>
            <a:pPr lvl="1"/>
            <a:r>
              <a:rPr lang="en-GB" smtClean="0"/>
              <a:t>Turbulent flow chromatography is valuable</a:t>
            </a:r>
            <a:br>
              <a:rPr lang="en-GB" smtClean="0"/>
            </a:br>
            <a:r>
              <a:rPr lang="en-GB" smtClean="0"/>
              <a:t>for high-throughput, targeted SRM-based,</a:t>
            </a:r>
            <a:br>
              <a:rPr lang="en-GB" smtClean="0"/>
            </a:br>
            <a:r>
              <a:rPr lang="en-GB" smtClean="0"/>
              <a:t>quantitative analyses, such as those required </a:t>
            </a:r>
            <a:br>
              <a:rPr lang="en-GB" smtClean="0"/>
            </a:br>
            <a:r>
              <a:rPr lang="en-GB" smtClean="0"/>
              <a:t>for TDM. </a:t>
            </a:r>
          </a:p>
        </p:txBody>
      </p:sp>
      <p:sp>
        <p:nvSpPr>
          <p:cNvPr id="8203" name="Content Placeholder 53"/>
          <p:cNvSpPr>
            <a:spLocks noGrp="1"/>
          </p:cNvSpPr>
          <p:nvPr>
            <p:ph sz="quarter" idx="19"/>
          </p:nvPr>
        </p:nvSpPr>
        <p:spPr>
          <a:xfrm>
            <a:off x="8232775" y="13985875"/>
            <a:ext cx="6578600" cy="3386138"/>
          </a:xfrm>
        </p:spPr>
        <p:txBody>
          <a:bodyPr/>
          <a:lstStyle/>
          <a:p>
            <a:endParaRPr lang="en-GB" smtClean="0"/>
          </a:p>
        </p:txBody>
      </p:sp>
      <p:sp>
        <p:nvSpPr>
          <p:cNvPr id="8204" name="Content Placeholder 54"/>
          <p:cNvSpPr>
            <a:spLocks noGrp="1"/>
          </p:cNvSpPr>
          <p:nvPr>
            <p:ph sz="quarter" idx="20"/>
          </p:nvPr>
        </p:nvSpPr>
        <p:spPr>
          <a:xfrm>
            <a:off x="8232775" y="5953125"/>
            <a:ext cx="6578600" cy="3937000"/>
          </a:xfrm>
        </p:spPr>
        <p:txBody>
          <a:bodyPr/>
          <a:lstStyle/>
          <a:p>
            <a:endParaRPr lang="en-GB" smtClean="0"/>
          </a:p>
        </p:txBody>
      </p:sp>
      <p:sp>
        <p:nvSpPr>
          <p:cNvPr id="8205" name="Content Placeholder 55"/>
          <p:cNvSpPr>
            <a:spLocks noGrp="1"/>
          </p:cNvSpPr>
          <p:nvPr>
            <p:ph sz="quarter" idx="21"/>
          </p:nvPr>
        </p:nvSpPr>
        <p:spPr>
          <a:xfrm>
            <a:off x="8232775" y="10683875"/>
            <a:ext cx="6578600" cy="2555875"/>
          </a:xfrm>
        </p:spPr>
        <p:txBody>
          <a:bodyPr/>
          <a:lstStyle/>
          <a:p>
            <a:endParaRPr lang="en-GB" smtClean="0"/>
          </a:p>
        </p:txBody>
      </p:sp>
      <p:sp>
        <p:nvSpPr>
          <p:cNvPr id="8206" name="Text Placeholder 40"/>
          <p:cNvSpPr>
            <a:spLocks noGrp="1"/>
          </p:cNvSpPr>
          <p:nvPr>
            <p:ph type="body" sz="quarter" idx="22"/>
          </p:nvPr>
        </p:nvSpPr>
        <p:spPr>
          <a:xfrm>
            <a:off x="1012825" y="4851400"/>
            <a:ext cx="9621838" cy="400050"/>
          </a:xfrm>
        </p:spPr>
        <p:txBody>
          <a:bodyPr/>
          <a:lstStyle/>
          <a:p>
            <a:pPr>
              <a:spcBef>
                <a:spcPct val="0"/>
              </a:spcBef>
              <a:spcAft>
                <a:spcPct val="0"/>
              </a:spcAft>
            </a:pPr>
            <a:r>
              <a:rPr lang="en-GB" smtClean="0"/>
              <a:t>Author name</a:t>
            </a:r>
          </a:p>
        </p:txBody>
      </p:sp>
      <p:pic>
        <p:nvPicPr>
          <p:cNvPr id="8207" name="Picture Placeholder 19" descr="NHS Logo.emf"/>
          <p:cNvPicPr>
            <a:picLocks noGrp="1" noChangeAspect="1"/>
          </p:cNvPicPr>
          <p:nvPr>
            <p:ph type="pic" sz="quarter" idx="23"/>
          </p:nvPr>
        </p:nvPicPr>
        <p:blipFill>
          <a:blip r:embed="rId2"/>
          <a:srcRect t="-89812" b="-10670"/>
          <a:stretch>
            <a:fillRect/>
          </a:stretch>
        </p:blipFill>
        <p:spPr>
          <a:xfrm>
            <a:off x="22075775" y="468313"/>
            <a:ext cx="7188200" cy="2233612"/>
          </a:xfrm>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5"/>
          <p:cNvSpPr>
            <a:spLocks noGrp="1"/>
          </p:cNvSpPr>
          <p:nvPr>
            <p:ph type="title"/>
          </p:nvPr>
        </p:nvSpPr>
        <p:spPr>
          <a:xfrm>
            <a:off x="1012825" y="2987675"/>
            <a:ext cx="19808825" cy="1822450"/>
          </a:xfrm>
        </p:spPr>
        <p:txBody>
          <a:bodyPr/>
          <a:lstStyle/>
          <a:p>
            <a:r>
              <a:rPr lang="en-GB" smtClean="0"/>
              <a:t>Purple Guide Slide Title </a:t>
            </a:r>
          </a:p>
        </p:txBody>
      </p:sp>
      <p:sp>
        <p:nvSpPr>
          <p:cNvPr id="9218" name="Text Placeholder 16"/>
          <p:cNvSpPr>
            <a:spLocks noGrp="1"/>
          </p:cNvSpPr>
          <p:nvPr>
            <p:ph type="body" sz="quarter" idx="10"/>
          </p:nvPr>
        </p:nvSpPr>
        <p:spPr>
          <a:xfrm>
            <a:off x="1009650" y="5945188"/>
            <a:ext cx="6575425" cy="13557250"/>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a:p>
            <a:pPr lvl="1"/>
            <a:endParaRPr lang="en-GB" smtClean="0"/>
          </a:p>
        </p:txBody>
      </p:sp>
      <p:sp>
        <p:nvSpPr>
          <p:cNvPr id="9219" name="Text Placeholder 17"/>
          <p:cNvSpPr>
            <a:spLocks noGrp="1"/>
          </p:cNvSpPr>
          <p:nvPr>
            <p:ph type="body" sz="quarter" idx="11"/>
          </p:nvPr>
        </p:nvSpPr>
        <p:spPr>
          <a:xfrm>
            <a:off x="15465425" y="5945188"/>
            <a:ext cx="6572250" cy="13557250"/>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a:p>
            <a:pPr lvl="1"/>
            <a:endParaRPr lang="en-GB" smtClean="0"/>
          </a:p>
          <a:p>
            <a:pPr lvl="1"/>
            <a:endParaRPr lang="en-GB" smtClean="0"/>
          </a:p>
          <a:p>
            <a:pPr lvl="1"/>
            <a:endParaRPr lang="en-GB" smtClean="0"/>
          </a:p>
        </p:txBody>
      </p:sp>
      <p:sp>
        <p:nvSpPr>
          <p:cNvPr id="9220" name="Text Placeholder 18"/>
          <p:cNvSpPr>
            <a:spLocks noGrp="1"/>
          </p:cNvSpPr>
          <p:nvPr>
            <p:ph type="body" sz="quarter" idx="12"/>
          </p:nvPr>
        </p:nvSpPr>
        <p:spPr>
          <a:xfrm>
            <a:off x="22691725" y="5945188"/>
            <a:ext cx="6572250" cy="8145462"/>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a:p>
            <a:pPr lvl="1"/>
            <a:endParaRPr lang="en-GB" smtClean="0"/>
          </a:p>
          <a:p>
            <a:pPr lvl="1"/>
            <a:endParaRPr lang="en-GB" smtClean="0"/>
          </a:p>
        </p:txBody>
      </p:sp>
      <p:sp>
        <p:nvSpPr>
          <p:cNvPr id="9221" name="Text Placeholder 63"/>
          <p:cNvSpPr>
            <a:spLocks noGrp="1"/>
          </p:cNvSpPr>
          <p:nvPr>
            <p:ph type="body" sz="quarter" idx="13"/>
          </p:nvPr>
        </p:nvSpPr>
        <p:spPr>
          <a:xfrm>
            <a:off x="1009650" y="19797713"/>
            <a:ext cx="13801725" cy="1308100"/>
          </a:xfrm>
        </p:spPr>
        <p:txBody>
          <a:bodyPr/>
          <a:lstStyle/>
          <a:p>
            <a:pPr>
              <a:spcBef>
                <a:spcPct val="0"/>
              </a:spcBef>
              <a:spcAft>
                <a:spcPct val="0"/>
              </a:spcAft>
            </a:pPr>
            <a:endParaRPr lang="en-GB" smtClean="0"/>
          </a:p>
        </p:txBody>
      </p:sp>
      <p:sp>
        <p:nvSpPr>
          <p:cNvPr id="9222" name="Text Placeholder 64"/>
          <p:cNvSpPr>
            <a:spLocks noGrp="1"/>
          </p:cNvSpPr>
          <p:nvPr>
            <p:ph type="body" sz="quarter" idx="14"/>
          </p:nvPr>
        </p:nvSpPr>
        <p:spPr>
          <a:xfrm>
            <a:off x="15463838" y="19797713"/>
            <a:ext cx="13800137" cy="1308100"/>
          </a:xfrm>
        </p:spPr>
        <p:txBody>
          <a:bodyPr/>
          <a:lstStyle/>
          <a:p>
            <a:pPr>
              <a:spcBef>
                <a:spcPct val="0"/>
              </a:spcBef>
              <a:spcAft>
                <a:spcPct val="0"/>
              </a:spcAft>
            </a:pPr>
            <a:endParaRPr lang="en-GB" smtClean="0"/>
          </a:p>
        </p:txBody>
      </p:sp>
      <p:sp>
        <p:nvSpPr>
          <p:cNvPr id="9223" name="Text Placeholder 65"/>
          <p:cNvSpPr>
            <a:spLocks noGrp="1"/>
          </p:cNvSpPr>
          <p:nvPr>
            <p:ph type="body" sz="quarter" idx="15"/>
          </p:nvPr>
        </p:nvSpPr>
        <p:spPr>
          <a:xfrm>
            <a:off x="8232775" y="10056813"/>
            <a:ext cx="6578600" cy="485775"/>
          </a:xfrm>
        </p:spPr>
        <p:txBody>
          <a:bodyPr/>
          <a:lstStyle/>
          <a:p>
            <a:pPr>
              <a:spcBef>
                <a:spcPct val="0"/>
              </a:spcBef>
              <a:spcAft>
                <a:spcPct val="0"/>
              </a:spcAft>
            </a:pPr>
            <a:endParaRPr lang="en-GB" smtClean="0"/>
          </a:p>
        </p:txBody>
      </p:sp>
      <p:sp>
        <p:nvSpPr>
          <p:cNvPr id="9224" name="Text Placeholder 66"/>
          <p:cNvSpPr>
            <a:spLocks noGrp="1"/>
          </p:cNvSpPr>
          <p:nvPr>
            <p:ph type="body" sz="quarter" idx="16"/>
          </p:nvPr>
        </p:nvSpPr>
        <p:spPr>
          <a:xfrm>
            <a:off x="8232775" y="13388975"/>
            <a:ext cx="6578600" cy="485775"/>
          </a:xfrm>
        </p:spPr>
        <p:txBody>
          <a:bodyPr/>
          <a:lstStyle/>
          <a:p>
            <a:pPr>
              <a:spcBef>
                <a:spcPct val="0"/>
              </a:spcBef>
              <a:spcAft>
                <a:spcPct val="0"/>
              </a:spcAft>
            </a:pPr>
            <a:endParaRPr lang="en-GB" smtClean="0"/>
          </a:p>
        </p:txBody>
      </p:sp>
      <p:sp>
        <p:nvSpPr>
          <p:cNvPr id="9225" name="Text Placeholder 67"/>
          <p:cNvSpPr>
            <a:spLocks noGrp="1"/>
          </p:cNvSpPr>
          <p:nvPr>
            <p:ph type="body" sz="quarter" idx="17"/>
          </p:nvPr>
        </p:nvSpPr>
        <p:spPr>
          <a:xfrm>
            <a:off x="8232775" y="17503775"/>
            <a:ext cx="6578600" cy="241300"/>
          </a:xfrm>
        </p:spPr>
        <p:txBody>
          <a:bodyPr/>
          <a:lstStyle/>
          <a:p>
            <a:pPr>
              <a:spcBef>
                <a:spcPct val="0"/>
              </a:spcBef>
              <a:spcAft>
                <a:spcPct val="0"/>
              </a:spcAft>
            </a:pPr>
            <a:endParaRPr lang="en-GB" smtClean="0"/>
          </a:p>
        </p:txBody>
      </p:sp>
      <p:sp>
        <p:nvSpPr>
          <p:cNvPr id="9226" name="Text Placeholder 24"/>
          <p:cNvSpPr>
            <a:spLocks noGrp="1"/>
          </p:cNvSpPr>
          <p:nvPr>
            <p:ph type="body" sz="quarter" idx="18"/>
          </p:nvPr>
        </p:nvSpPr>
        <p:spPr>
          <a:xfrm>
            <a:off x="22685375" y="12722225"/>
            <a:ext cx="6578600" cy="6372225"/>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a:p>
            <a:pPr lvl="1"/>
            <a:endParaRPr lang="en-GB" smtClean="0"/>
          </a:p>
          <a:p>
            <a:pPr lvl="1"/>
            <a:endParaRPr lang="en-GB" smtClean="0"/>
          </a:p>
        </p:txBody>
      </p:sp>
      <p:sp>
        <p:nvSpPr>
          <p:cNvPr id="9227" name="Content Placeholder 68"/>
          <p:cNvSpPr>
            <a:spLocks noGrp="1"/>
          </p:cNvSpPr>
          <p:nvPr>
            <p:ph sz="quarter" idx="19"/>
          </p:nvPr>
        </p:nvSpPr>
        <p:spPr>
          <a:xfrm>
            <a:off x="8232775" y="13985875"/>
            <a:ext cx="6578600" cy="3386138"/>
          </a:xfrm>
        </p:spPr>
        <p:txBody>
          <a:bodyPr/>
          <a:lstStyle/>
          <a:p>
            <a:endParaRPr lang="en-GB" smtClean="0"/>
          </a:p>
        </p:txBody>
      </p:sp>
      <p:sp>
        <p:nvSpPr>
          <p:cNvPr id="9228" name="Content Placeholder 69"/>
          <p:cNvSpPr>
            <a:spLocks noGrp="1"/>
          </p:cNvSpPr>
          <p:nvPr>
            <p:ph sz="quarter" idx="20"/>
          </p:nvPr>
        </p:nvSpPr>
        <p:spPr>
          <a:xfrm>
            <a:off x="8232775" y="5953125"/>
            <a:ext cx="6578600" cy="3937000"/>
          </a:xfrm>
        </p:spPr>
        <p:txBody>
          <a:bodyPr/>
          <a:lstStyle/>
          <a:p>
            <a:endParaRPr lang="en-GB" smtClean="0"/>
          </a:p>
        </p:txBody>
      </p:sp>
      <p:sp>
        <p:nvSpPr>
          <p:cNvPr id="9229" name="Content Placeholder 70"/>
          <p:cNvSpPr>
            <a:spLocks noGrp="1"/>
          </p:cNvSpPr>
          <p:nvPr>
            <p:ph sz="quarter" idx="21"/>
          </p:nvPr>
        </p:nvSpPr>
        <p:spPr>
          <a:xfrm>
            <a:off x="8232775" y="10683875"/>
            <a:ext cx="6578600" cy="2555875"/>
          </a:xfrm>
        </p:spPr>
        <p:txBody>
          <a:bodyPr/>
          <a:lstStyle/>
          <a:p>
            <a:endParaRPr lang="en-GB" smtClean="0"/>
          </a:p>
        </p:txBody>
      </p:sp>
      <p:sp>
        <p:nvSpPr>
          <p:cNvPr id="9230" name="Text Placeholder 71"/>
          <p:cNvSpPr>
            <a:spLocks noGrp="1"/>
          </p:cNvSpPr>
          <p:nvPr>
            <p:ph type="body" sz="quarter" idx="22"/>
          </p:nvPr>
        </p:nvSpPr>
        <p:spPr>
          <a:xfrm>
            <a:off x="1012825" y="4851400"/>
            <a:ext cx="9621838" cy="400050"/>
          </a:xfrm>
        </p:spPr>
        <p:txBody>
          <a:bodyPr/>
          <a:lstStyle/>
          <a:p>
            <a:pPr>
              <a:spcBef>
                <a:spcPct val="0"/>
              </a:spcBef>
              <a:spcAft>
                <a:spcPct val="0"/>
              </a:spcAft>
            </a:pPr>
            <a:endParaRPr lang="en-GB" smtClean="0"/>
          </a:p>
        </p:txBody>
      </p:sp>
      <p:sp>
        <p:nvSpPr>
          <p:cNvPr id="9231" name="Picture Placeholder 72"/>
          <p:cNvSpPr>
            <a:spLocks noGrp="1"/>
          </p:cNvSpPr>
          <p:nvPr>
            <p:ph type="pic" sz="quarter" idx="23"/>
          </p:nvPr>
        </p:nvSpPr>
        <p:spPr>
          <a:xfrm>
            <a:off x="22075775" y="468313"/>
            <a:ext cx="7188200" cy="2233612"/>
          </a:xfrm>
        </p:spPr>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47"/>
          <p:cNvSpPr>
            <a:spLocks noGrp="1"/>
          </p:cNvSpPr>
          <p:nvPr>
            <p:ph type="title"/>
          </p:nvPr>
        </p:nvSpPr>
        <p:spPr>
          <a:xfrm>
            <a:off x="1012825" y="2987675"/>
            <a:ext cx="19808825" cy="1827213"/>
          </a:xfrm>
        </p:spPr>
        <p:txBody>
          <a:bodyPr/>
          <a:lstStyle/>
          <a:p>
            <a:r>
              <a:rPr lang="en-GB" smtClean="0"/>
              <a:t>Green Guide Slide Title </a:t>
            </a:r>
            <a:br>
              <a:rPr lang="en-GB" smtClean="0"/>
            </a:br>
            <a:endParaRPr lang="en-GB" smtClean="0"/>
          </a:p>
        </p:txBody>
      </p:sp>
      <p:sp>
        <p:nvSpPr>
          <p:cNvPr id="10242" name="Text Placeholder 40"/>
          <p:cNvSpPr>
            <a:spLocks noGrp="1"/>
          </p:cNvSpPr>
          <p:nvPr>
            <p:ph type="body" sz="quarter" idx="22"/>
          </p:nvPr>
        </p:nvSpPr>
        <p:spPr>
          <a:xfrm>
            <a:off x="1012825" y="4851400"/>
            <a:ext cx="9621838" cy="400050"/>
          </a:xfrm>
        </p:spPr>
        <p:txBody>
          <a:bodyPr/>
          <a:lstStyle/>
          <a:p>
            <a:pPr>
              <a:spcBef>
                <a:spcPct val="0"/>
              </a:spcBef>
              <a:spcAft>
                <a:spcPct val="0"/>
              </a:spcAft>
            </a:pPr>
            <a:r>
              <a:rPr lang="en-GB" smtClean="0"/>
              <a:t>Author name</a:t>
            </a:r>
          </a:p>
        </p:txBody>
      </p:sp>
      <p:sp>
        <p:nvSpPr>
          <p:cNvPr id="10243" name="Text Placeholder 16"/>
          <p:cNvSpPr>
            <a:spLocks noGrp="1"/>
          </p:cNvSpPr>
          <p:nvPr>
            <p:ph type="body" sz="quarter" idx="10"/>
          </p:nvPr>
        </p:nvSpPr>
        <p:spPr>
          <a:xfrm>
            <a:off x="1009650" y="5945188"/>
            <a:ext cx="6575425" cy="13557250"/>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a:p>
            <a:pPr lvl="1"/>
            <a:endParaRPr lang="en-GB" smtClean="0"/>
          </a:p>
        </p:txBody>
      </p:sp>
      <p:sp>
        <p:nvSpPr>
          <p:cNvPr id="10244" name="Text Placeholder 17"/>
          <p:cNvSpPr>
            <a:spLocks noGrp="1"/>
          </p:cNvSpPr>
          <p:nvPr>
            <p:ph type="body" sz="quarter" idx="11"/>
          </p:nvPr>
        </p:nvSpPr>
        <p:spPr>
          <a:xfrm>
            <a:off x="15465425" y="5945188"/>
            <a:ext cx="6572250" cy="13557250"/>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a:p>
            <a:pPr lvl="1"/>
            <a:endParaRPr lang="en-GB" smtClean="0"/>
          </a:p>
          <a:p>
            <a:pPr lvl="1"/>
            <a:endParaRPr lang="en-GB" smtClean="0"/>
          </a:p>
          <a:p>
            <a:pPr lvl="1"/>
            <a:endParaRPr lang="en-GB" smtClean="0"/>
          </a:p>
        </p:txBody>
      </p:sp>
      <p:sp>
        <p:nvSpPr>
          <p:cNvPr id="10245" name="Text Placeholder 18"/>
          <p:cNvSpPr>
            <a:spLocks noGrp="1"/>
          </p:cNvSpPr>
          <p:nvPr>
            <p:ph type="body" sz="quarter" idx="12"/>
          </p:nvPr>
        </p:nvSpPr>
        <p:spPr>
          <a:xfrm>
            <a:off x="22691725" y="5945188"/>
            <a:ext cx="6572250" cy="8145462"/>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a:p>
            <a:pPr lvl="1"/>
            <a:endParaRPr lang="en-GB" smtClean="0"/>
          </a:p>
          <a:p>
            <a:pPr lvl="1"/>
            <a:endParaRPr lang="en-GB" smtClean="0"/>
          </a:p>
        </p:txBody>
      </p:sp>
      <p:sp>
        <p:nvSpPr>
          <p:cNvPr id="10246" name="Text Placeholder 63"/>
          <p:cNvSpPr>
            <a:spLocks noGrp="1"/>
          </p:cNvSpPr>
          <p:nvPr>
            <p:ph type="body" sz="quarter" idx="13"/>
          </p:nvPr>
        </p:nvSpPr>
        <p:spPr>
          <a:xfrm>
            <a:off x="1009650" y="19797713"/>
            <a:ext cx="13801725" cy="1308100"/>
          </a:xfrm>
        </p:spPr>
        <p:txBody>
          <a:bodyPr/>
          <a:lstStyle/>
          <a:p>
            <a:pPr>
              <a:spcBef>
                <a:spcPct val="0"/>
              </a:spcBef>
              <a:spcAft>
                <a:spcPct val="0"/>
              </a:spcAft>
            </a:pPr>
            <a:endParaRPr lang="en-GB" smtClean="0"/>
          </a:p>
        </p:txBody>
      </p:sp>
      <p:sp>
        <p:nvSpPr>
          <p:cNvPr id="10247" name="Text Placeholder 64"/>
          <p:cNvSpPr>
            <a:spLocks noGrp="1"/>
          </p:cNvSpPr>
          <p:nvPr>
            <p:ph type="body" sz="quarter" idx="14"/>
          </p:nvPr>
        </p:nvSpPr>
        <p:spPr>
          <a:xfrm>
            <a:off x="15463838" y="19797713"/>
            <a:ext cx="13800137" cy="1308100"/>
          </a:xfrm>
        </p:spPr>
        <p:txBody>
          <a:bodyPr/>
          <a:lstStyle/>
          <a:p>
            <a:pPr>
              <a:spcBef>
                <a:spcPct val="0"/>
              </a:spcBef>
              <a:spcAft>
                <a:spcPct val="0"/>
              </a:spcAft>
            </a:pPr>
            <a:endParaRPr lang="en-GB" smtClean="0"/>
          </a:p>
        </p:txBody>
      </p:sp>
      <p:sp>
        <p:nvSpPr>
          <p:cNvPr id="10248" name="Text Placeholder 65"/>
          <p:cNvSpPr>
            <a:spLocks noGrp="1"/>
          </p:cNvSpPr>
          <p:nvPr>
            <p:ph type="body" sz="quarter" idx="15"/>
          </p:nvPr>
        </p:nvSpPr>
        <p:spPr>
          <a:xfrm>
            <a:off x="8232775" y="10056813"/>
            <a:ext cx="6578600" cy="485775"/>
          </a:xfrm>
        </p:spPr>
        <p:txBody>
          <a:bodyPr/>
          <a:lstStyle/>
          <a:p>
            <a:pPr>
              <a:spcBef>
                <a:spcPct val="0"/>
              </a:spcBef>
              <a:spcAft>
                <a:spcPct val="0"/>
              </a:spcAft>
            </a:pPr>
            <a:endParaRPr lang="en-GB" smtClean="0"/>
          </a:p>
        </p:txBody>
      </p:sp>
      <p:sp>
        <p:nvSpPr>
          <p:cNvPr id="10249" name="Text Placeholder 66"/>
          <p:cNvSpPr>
            <a:spLocks noGrp="1"/>
          </p:cNvSpPr>
          <p:nvPr>
            <p:ph type="body" sz="quarter" idx="16"/>
          </p:nvPr>
        </p:nvSpPr>
        <p:spPr>
          <a:xfrm>
            <a:off x="8232775" y="13388975"/>
            <a:ext cx="6578600" cy="485775"/>
          </a:xfrm>
        </p:spPr>
        <p:txBody>
          <a:bodyPr/>
          <a:lstStyle/>
          <a:p>
            <a:pPr>
              <a:spcBef>
                <a:spcPct val="0"/>
              </a:spcBef>
              <a:spcAft>
                <a:spcPct val="0"/>
              </a:spcAft>
            </a:pPr>
            <a:endParaRPr lang="en-GB" smtClean="0"/>
          </a:p>
        </p:txBody>
      </p:sp>
      <p:sp>
        <p:nvSpPr>
          <p:cNvPr id="10250" name="Text Placeholder 67"/>
          <p:cNvSpPr>
            <a:spLocks noGrp="1"/>
          </p:cNvSpPr>
          <p:nvPr>
            <p:ph type="body" sz="quarter" idx="17"/>
          </p:nvPr>
        </p:nvSpPr>
        <p:spPr>
          <a:xfrm>
            <a:off x="8232775" y="17503775"/>
            <a:ext cx="6578600" cy="241300"/>
          </a:xfrm>
        </p:spPr>
        <p:txBody>
          <a:bodyPr/>
          <a:lstStyle/>
          <a:p>
            <a:pPr>
              <a:spcBef>
                <a:spcPct val="0"/>
              </a:spcBef>
              <a:spcAft>
                <a:spcPct val="0"/>
              </a:spcAft>
            </a:pPr>
            <a:endParaRPr lang="en-GB" smtClean="0"/>
          </a:p>
        </p:txBody>
      </p:sp>
      <p:sp>
        <p:nvSpPr>
          <p:cNvPr id="10251" name="Text Placeholder 24"/>
          <p:cNvSpPr>
            <a:spLocks noGrp="1"/>
          </p:cNvSpPr>
          <p:nvPr>
            <p:ph type="body" sz="quarter" idx="18"/>
          </p:nvPr>
        </p:nvSpPr>
        <p:spPr>
          <a:xfrm>
            <a:off x="22685375" y="12722225"/>
            <a:ext cx="6578600" cy="6372225"/>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a:p>
            <a:pPr lvl="1"/>
            <a:endParaRPr lang="en-GB" smtClean="0"/>
          </a:p>
          <a:p>
            <a:pPr lvl="1"/>
            <a:endParaRPr lang="en-GB" smtClean="0"/>
          </a:p>
        </p:txBody>
      </p:sp>
      <p:sp>
        <p:nvSpPr>
          <p:cNvPr id="10252" name="Content Placeholder 68"/>
          <p:cNvSpPr>
            <a:spLocks noGrp="1"/>
          </p:cNvSpPr>
          <p:nvPr>
            <p:ph sz="quarter" idx="19"/>
          </p:nvPr>
        </p:nvSpPr>
        <p:spPr>
          <a:xfrm>
            <a:off x="8232775" y="13985875"/>
            <a:ext cx="6578600" cy="3386138"/>
          </a:xfrm>
        </p:spPr>
        <p:txBody>
          <a:bodyPr/>
          <a:lstStyle/>
          <a:p>
            <a:endParaRPr lang="en-GB" smtClean="0"/>
          </a:p>
        </p:txBody>
      </p:sp>
      <p:sp>
        <p:nvSpPr>
          <p:cNvPr id="10253" name="Content Placeholder 69"/>
          <p:cNvSpPr>
            <a:spLocks noGrp="1"/>
          </p:cNvSpPr>
          <p:nvPr>
            <p:ph sz="quarter" idx="20"/>
          </p:nvPr>
        </p:nvSpPr>
        <p:spPr>
          <a:xfrm>
            <a:off x="8232775" y="5953125"/>
            <a:ext cx="6578600" cy="3937000"/>
          </a:xfrm>
        </p:spPr>
        <p:txBody>
          <a:bodyPr/>
          <a:lstStyle/>
          <a:p>
            <a:endParaRPr lang="en-GB" smtClean="0"/>
          </a:p>
        </p:txBody>
      </p:sp>
      <p:sp>
        <p:nvSpPr>
          <p:cNvPr id="10254" name="Content Placeholder 70"/>
          <p:cNvSpPr>
            <a:spLocks noGrp="1"/>
          </p:cNvSpPr>
          <p:nvPr>
            <p:ph sz="quarter" idx="21"/>
          </p:nvPr>
        </p:nvSpPr>
        <p:spPr>
          <a:xfrm>
            <a:off x="8232775" y="10683875"/>
            <a:ext cx="6578600" cy="2555875"/>
          </a:xfrm>
        </p:spPr>
        <p:txBody>
          <a:bodyPr/>
          <a:lstStyle/>
          <a:p>
            <a:endParaRPr lang="en-GB" smtClean="0"/>
          </a:p>
        </p:txBody>
      </p:sp>
      <p:sp>
        <p:nvSpPr>
          <p:cNvPr id="10255" name="Picture Placeholder 72"/>
          <p:cNvSpPr>
            <a:spLocks noGrp="1"/>
          </p:cNvSpPr>
          <p:nvPr>
            <p:ph type="pic" sz="quarter" idx="23"/>
          </p:nvPr>
        </p:nvSpPr>
        <p:spPr>
          <a:xfrm>
            <a:off x="22075775" y="468313"/>
            <a:ext cx="7188200" cy="2233612"/>
          </a:xfrm>
        </p:spPr>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viapath">
      <a:dk1>
        <a:srgbClr val="6D15D8"/>
      </a:dk1>
      <a:lt1>
        <a:sysClr val="window" lastClr="FFFFFF"/>
      </a:lt1>
      <a:dk2>
        <a:srgbClr val="58595B"/>
      </a:dk2>
      <a:lt2>
        <a:srgbClr val="FFFFFF"/>
      </a:lt2>
      <a:accent1>
        <a:srgbClr val="10B1AE"/>
      </a:accent1>
      <a:accent2>
        <a:srgbClr val="FF9E0C"/>
      </a:accent2>
      <a:accent3>
        <a:srgbClr val="6D15D8"/>
      </a:accent3>
      <a:accent4>
        <a:srgbClr val="58595B"/>
      </a:accent4>
      <a:accent5>
        <a:srgbClr val="FF9E0C"/>
      </a:accent5>
      <a:accent6>
        <a:srgbClr val="6D15D8"/>
      </a:accent6>
      <a:hlink>
        <a:srgbClr val="58595B"/>
      </a:hlink>
      <a:folHlink>
        <a:srgbClr val="58595B"/>
      </a:folHlink>
    </a:clrScheme>
    <a:fontScheme name="Office 2">
      <a:majorFont>
        <a:latin typeface="Verdana"/>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Verdan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3112</TotalTime>
  <Words>1788</Words>
  <Application>Microsoft Macintosh PowerPoint</Application>
  <PresentationFormat>Custom</PresentationFormat>
  <Paragraphs>125</Paragraphs>
  <Slides>5</Slides>
  <Notes>0</Notes>
  <HiddenSlides>0</HiddenSlides>
  <MMClips>0</MMClips>
  <ScaleCrop>false</ScaleCrop>
  <HeadingPairs>
    <vt:vector size="6" baseType="variant">
      <vt:variant>
        <vt:lpstr>Fonts Used</vt:lpstr>
      </vt:variant>
      <vt:variant>
        <vt:i4>4</vt:i4>
      </vt:variant>
      <vt:variant>
        <vt:lpstr>Design Template</vt:lpstr>
      </vt:variant>
      <vt:variant>
        <vt:i4>3</vt:i4>
      </vt:variant>
      <vt:variant>
        <vt:lpstr>Slide Titles</vt:lpstr>
      </vt:variant>
      <vt:variant>
        <vt:i4>5</vt:i4>
      </vt:variant>
    </vt:vector>
  </HeadingPairs>
  <TitlesOfParts>
    <vt:vector size="12" baseType="lpstr">
      <vt:lpstr>Verdana</vt:lpstr>
      <vt:lpstr>Arial</vt:lpstr>
      <vt:lpstr>Lucida Grande</vt:lpstr>
      <vt:lpstr>Calibri</vt:lpstr>
      <vt:lpstr>Office Theme</vt:lpstr>
      <vt:lpstr>Office Theme</vt:lpstr>
      <vt:lpstr>Office Theme</vt:lpstr>
      <vt:lpstr>Viapath Scientific Poster Template Guide Outline Instruction</vt:lpstr>
      <vt:lpstr>Turboflow® Technology for the Therapeutic Drug Monitoring of Azole Antifungal Drugs</vt:lpstr>
      <vt:lpstr>Turboflow® Technology for the Therapeutic Drug Monitoring of Azole Antifungal Drugs </vt:lpstr>
      <vt:lpstr>Purple Guide Slide Title </vt:lpstr>
      <vt:lpstr>Green Guide Slide Title  </vt:lpstr>
    </vt:vector>
  </TitlesOfParts>
  <Manager/>
  <Company>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subject/>
  <dc:creator> </dc:creator>
  <cp:keywords/>
  <dc:description/>
  <cp:lastModifiedBy>NUnsworth</cp:lastModifiedBy>
  <cp:revision>132</cp:revision>
  <dcterms:created xsi:type="dcterms:W3CDTF">2014-03-04T14:25:17Z</dcterms:created>
  <dcterms:modified xsi:type="dcterms:W3CDTF">2016-06-08T16:53:03Z</dcterms:modified>
  <cp:category/>
</cp:coreProperties>
</file>