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8" r:id="rId5"/>
    <p:sldMasterId id="2147483666" r:id="rId6"/>
    <p:sldMasterId id="2147483679" r:id="rId7"/>
  </p:sldMasterIdLst>
  <p:notesMasterIdLst>
    <p:notesMasterId r:id="rId30"/>
  </p:notesMasterIdLst>
  <p:sldIdLst>
    <p:sldId id="420" r:id="rId8"/>
    <p:sldId id="484" r:id="rId9"/>
    <p:sldId id="414" r:id="rId10"/>
    <p:sldId id="445" r:id="rId11"/>
    <p:sldId id="465" r:id="rId12"/>
    <p:sldId id="466" r:id="rId13"/>
    <p:sldId id="468" r:id="rId14"/>
    <p:sldId id="467" r:id="rId15"/>
    <p:sldId id="469" r:id="rId16"/>
    <p:sldId id="470" r:id="rId17"/>
    <p:sldId id="471" r:id="rId18"/>
    <p:sldId id="472" r:id="rId19"/>
    <p:sldId id="473" r:id="rId20"/>
    <p:sldId id="474" r:id="rId21"/>
    <p:sldId id="475" r:id="rId22"/>
    <p:sldId id="476" r:id="rId23"/>
    <p:sldId id="477" r:id="rId24"/>
    <p:sldId id="482" r:id="rId25"/>
    <p:sldId id="478" r:id="rId26"/>
    <p:sldId id="479" r:id="rId27"/>
    <p:sldId id="480" r:id="rId28"/>
    <p:sldId id="48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765"/>
    <a:srgbClr val="0077AD"/>
    <a:srgbClr val="BE1622"/>
    <a:srgbClr val="83929B"/>
    <a:srgbClr val="8064A9"/>
    <a:srgbClr val="B1146C"/>
    <a:srgbClr val="7D0744"/>
    <a:srgbClr val="6A971F"/>
    <a:srgbClr val="C0D786"/>
    <a:srgbClr val="EE74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1522C3-E5CA-4CFC-24A9-74C51B816528}" v="584" dt="2025-01-08T11:53:41.550"/>
    <p1510:client id="{306C502D-6335-7FF0-A7D3-BA8000113EEE}" v="1136" dt="2025-01-08T16:43:02.815"/>
    <p1510:client id="{85E093C8-5DE2-258E-34EE-E4479564E2CA}" v="1706" dt="2025-01-09T13:23:22.943"/>
    <p1510:client id="{BF9A2723-F733-B391-E572-61280FD11E44}" v="673" dt="2025-01-08T17:40:56.8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F464B-3D90-4B84-AA94-F6A6B688741F}" type="datetimeFigureOut">
              <a:rPr lang="en-GB" smtClean="0"/>
              <a:t>21/01/2025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F46DB1-A991-433A-8FBF-15F4B5050B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574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B6543-A901-0ACF-3C18-4017E7C040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GB" sz="4200" dirty="0">
                <a:solidFill>
                  <a:srgbClr val="0037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97643-6300-564D-21B1-B478DEC94A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E242E66-44EB-BF38-66DC-F475546A441E}"/>
              </a:ext>
            </a:extLst>
          </p:cNvPr>
          <p:cNvGrpSpPr/>
          <p:nvPr userDrawn="1"/>
        </p:nvGrpSpPr>
        <p:grpSpPr>
          <a:xfrm>
            <a:off x="7111444" y="6112891"/>
            <a:ext cx="4700825" cy="486917"/>
            <a:chOff x="4532367" y="5499668"/>
            <a:chExt cx="4700825" cy="486917"/>
          </a:xfrm>
        </p:grpSpPr>
        <p:pic>
          <p:nvPicPr>
            <p:cNvPr id="8" name="Picture 7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668FE23A-FD9E-0CCC-D209-F27A2F28498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87606" y="5499668"/>
              <a:ext cx="1445586" cy="486917"/>
            </a:xfrm>
            <a:prstGeom prst="rect">
              <a:avLst/>
            </a:prstGeom>
          </p:spPr>
        </p:pic>
        <p:pic>
          <p:nvPicPr>
            <p:cNvPr id="10" name="Picture 9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A0230FEA-4C29-DF5F-71D4-DC1A5D8C629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25662" y="5499668"/>
              <a:ext cx="1396150" cy="486917"/>
            </a:xfrm>
            <a:prstGeom prst="rect">
              <a:avLst/>
            </a:prstGeom>
          </p:spPr>
        </p:pic>
        <p:pic>
          <p:nvPicPr>
            <p:cNvPr id="12" name="Picture 1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76047C29-403A-A550-A8AA-F7FE31AB40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367" y="5733588"/>
              <a:ext cx="1127501" cy="252142"/>
            </a:xfrm>
            <a:prstGeom prst="rect">
              <a:avLst/>
            </a:prstGeom>
          </p:spPr>
        </p:pic>
      </p:grpSp>
      <p:pic>
        <p:nvPicPr>
          <p:cNvPr id="14" name="Picture 13" descr="A picture containing web, bridge&#10;&#10;Description automatically generated">
            <a:extLst>
              <a:ext uri="{FF2B5EF4-FFF2-40B4-BE49-F238E27FC236}">
                <a16:creationId xmlns:a16="http://schemas.microsoft.com/office/drawing/2014/main" id="{A4B52BA7-DD55-1C34-480F-4D7474D81D0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24022">
            <a:off x="5285622" y="3922707"/>
            <a:ext cx="6987189" cy="3166154"/>
          </a:xfrm>
          <a:custGeom>
            <a:avLst/>
            <a:gdLst>
              <a:gd name="connsiteX0" fmla="*/ 0 w 6987189"/>
              <a:gd name="connsiteY0" fmla="*/ 444427 h 3166154"/>
              <a:gd name="connsiteX1" fmla="*/ 6810329 w 6987189"/>
              <a:gd name="connsiteY1" fmla="*/ 0 h 3166154"/>
              <a:gd name="connsiteX2" fmla="*/ 6987189 w 6987189"/>
              <a:gd name="connsiteY2" fmla="*/ 2710186 h 3166154"/>
              <a:gd name="connsiteX3" fmla="*/ 0 w 6987189"/>
              <a:gd name="connsiteY3" fmla="*/ 3166154 h 3166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7189" h="3166154">
                <a:moveTo>
                  <a:pt x="0" y="444427"/>
                </a:moveTo>
                <a:lnTo>
                  <a:pt x="6810329" y="0"/>
                </a:lnTo>
                <a:lnTo>
                  <a:pt x="6987189" y="2710186"/>
                </a:lnTo>
                <a:lnTo>
                  <a:pt x="0" y="31661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59839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37BEB-A856-638E-E62B-2B51D7D43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GB" sz="3600">
                <a:solidFill>
                  <a:srgbClr val="0037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600D3-C112-53CB-6035-C915A97634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GB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buClr>
                <a:srgbClr val="0077AD"/>
              </a:buClr>
            </a:pPr>
            <a:r>
              <a:rPr lang="en-US" dirty="0"/>
              <a:t>Click to edit Master text styles</a:t>
            </a:r>
          </a:p>
          <a:p>
            <a:pPr lvl="1">
              <a:buClr>
                <a:srgbClr val="0077AD"/>
              </a:buClr>
            </a:pPr>
            <a:r>
              <a:rPr lang="en-US" dirty="0"/>
              <a:t>Second level</a:t>
            </a:r>
          </a:p>
          <a:p>
            <a:pPr lvl="2">
              <a:buClr>
                <a:srgbClr val="0077AD"/>
              </a:buClr>
            </a:pPr>
            <a:r>
              <a:rPr lang="en-US" dirty="0"/>
              <a:t>Third level</a:t>
            </a:r>
          </a:p>
          <a:p>
            <a:pPr lvl="3">
              <a:buClr>
                <a:srgbClr val="0077AD"/>
              </a:buClr>
            </a:pPr>
            <a:r>
              <a:rPr lang="en-US" dirty="0"/>
              <a:t>Fourth level</a:t>
            </a:r>
          </a:p>
          <a:p>
            <a:pPr lvl="4">
              <a:buClr>
                <a:srgbClr val="0077AD"/>
              </a:buClr>
            </a:pPr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455BD2-A72C-4C58-32B1-18491953E2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GB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buClr>
                <a:srgbClr val="0077AD"/>
              </a:buClr>
            </a:pPr>
            <a:r>
              <a:rPr lang="en-US" dirty="0"/>
              <a:t>Click to edit Master text styles</a:t>
            </a:r>
          </a:p>
          <a:p>
            <a:pPr lvl="1">
              <a:buClr>
                <a:srgbClr val="0077AD"/>
              </a:buClr>
            </a:pPr>
            <a:r>
              <a:rPr lang="en-US" dirty="0"/>
              <a:t>Second level</a:t>
            </a:r>
          </a:p>
          <a:p>
            <a:pPr lvl="2">
              <a:buClr>
                <a:srgbClr val="0077AD"/>
              </a:buClr>
            </a:pPr>
            <a:r>
              <a:rPr lang="en-US" dirty="0"/>
              <a:t>Third level</a:t>
            </a:r>
          </a:p>
          <a:p>
            <a:pPr lvl="3">
              <a:buClr>
                <a:srgbClr val="0077AD"/>
              </a:buClr>
            </a:pPr>
            <a:r>
              <a:rPr lang="en-US" dirty="0"/>
              <a:t>Fourth level</a:t>
            </a:r>
          </a:p>
          <a:p>
            <a:pPr lvl="4">
              <a:buClr>
                <a:srgbClr val="0077AD"/>
              </a:buClr>
            </a:pPr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971E64E-30D5-4251-AF5B-7F42A63AF626}"/>
              </a:ext>
            </a:extLst>
          </p:cNvPr>
          <p:cNvGrpSpPr/>
          <p:nvPr userDrawn="1"/>
        </p:nvGrpSpPr>
        <p:grpSpPr>
          <a:xfrm>
            <a:off x="7111444" y="6112891"/>
            <a:ext cx="4700825" cy="486917"/>
            <a:chOff x="4532367" y="5499668"/>
            <a:chExt cx="4700825" cy="486917"/>
          </a:xfrm>
        </p:grpSpPr>
        <p:pic>
          <p:nvPicPr>
            <p:cNvPr id="10" name="Picture 9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381C4227-2DEA-BD0D-8C08-7C42A03847C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87606" y="5499668"/>
              <a:ext cx="1445586" cy="486917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A8B8CC6-6545-F441-0A8E-3C5819B1AA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25662" y="5499668"/>
              <a:ext cx="1396150" cy="486917"/>
            </a:xfrm>
            <a:prstGeom prst="rect">
              <a:avLst/>
            </a:prstGeom>
          </p:spPr>
        </p:pic>
        <p:pic>
          <p:nvPicPr>
            <p:cNvPr id="12" name="Picture 1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85FD69EA-F7F8-2290-0D47-4F3E37E479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367" y="5733588"/>
              <a:ext cx="1127501" cy="252142"/>
            </a:xfrm>
            <a:prstGeom prst="rect">
              <a:avLst/>
            </a:prstGeom>
          </p:spPr>
        </p:pic>
      </p:grpSp>
      <p:pic>
        <p:nvPicPr>
          <p:cNvPr id="14" name="Picture 13" descr="A picture containing web, bridge&#10;&#10;Description automatically generated">
            <a:extLst>
              <a:ext uri="{FF2B5EF4-FFF2-40B4-BE49-F238E27FC236}">
                <a16:creationId xmlns:a16="http://schemas.microsoft.com/office/drawing/2014/main" id="{AD399AF0-9938-58D4-8EF5-42EBA7E725C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24022">
            <a:off x="5285622" y="3922707"/>
            <a:ext cx="6987189" cy="3166154"/>
          </a:xfrm>
          <a:custGeom>
            <a:avLst/>
            <a:gdLst>
              <a:gd name="connsiteX0" fmla="*/ 0 w 6987189"/>
              <a:gd name="connsiteY0" fmla="*/ 444427 h 3166154"/>
              <a:gd name="connsiteX1" fmla="*/ 6810329 w 6987189"/>
              <a:gd name="connsiteY1" fmla="*/ 0 h 3166154"/>
              <a:gd name="connsiteX2" fmla="*/ 6987189 w 6987189"/>
              <a:gd name="connsiteY2" fmla="*/ 2710186 h 3166154"/>
              <a:gd name="connsiteX3" fmla="*/ 0 w 6987189"/>
              <a:gd name="connsiteY3" fmla="*/ 3166154 h 3166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7189" h="3166154">
                <a:moveTo>
                  <a:pt x="0" y="444427"/>
                </a:moveTo>
                <a:lnTo>
                  <a:pt x="6810329" y="0"/>
                </a:lnTo>
                <a:lnTo>
                  <a:pt x="6987189" y="2710186"/>
                </a:lnTo>
                <a:lnTo>
                  <a:pt x="0" y="31661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22167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E3387-DDBB-00EF-F321-C8595773B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GB" sz="3600">
                <a:solidFill>
                  <a:srgbClr val="0037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55FE0A-FF5D-13C3-B975-2F622183EDD8}"/>
              </a:ext>
            </a:extLst>
          </p:cNvPr>
          <p:cNvGrpSpPr/>
          <p:nvPr userDrawn="1"/>
        </p:nvGrpSpPr>
        <p:grpSpPr>
          <a:xfrm>
            <a:off x="7111444" y="6112891"/>
            <a:ext cx="4700825" cy="486917"/>
            <a:chOff x="4532367" y="5499668"/>
            <a:chExt cx="4700825" cy="486917"/>
          </a:xfrm>
        </p:grpSpPr>
        <p:pic>
          <p:nvPicPr>
            <p:cNvPr id="8" name="Picture 7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D6FADF2F-F331-B8B5-203C-40D3B450F79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87606" y="5499668"/>
              <a:ext cx="1445586" cy="486917"/>
            </a:xfrm>
            <a:prstGeom prst="rect">
              <a:avLst/>
            </a:prstGeom>
          </p:spPr>
        </p:pic>
        <p:pic>
          <p:nvPicPr>
            <p:cNvPr id="9" name="Picture 8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B0F792B0-DCC7-0CEA-E783-0E2485A19C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25662" y="5499668"/>
              <a:ext cx="1396150" cy="486917"/>
            </a:xfrm>
            <a:prstGeom prst="rect">
              <a:avLst/>
            </a:prstGeom>
          </p:spPr>
        </p:pic>
        <p:pic>
          <p:nvPicPr>
            <p:cNvPr id="10" name="Picture 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4C3AF5DA-EB69-7D2C-F402-533603F63E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367" y="5733588"/>
              <a:ext cx="1127501" cy="252142"/>
            </a:xfrm>
            <a:prstGeom prst="rect">
              <a:avLst/>
            </a:prstGeom>
          </p:spPr>
        </p:pic>
      </p:grpSp>
      <p:pic>
        <p:nvPicPr>
          <p:cNvPr id="12" name="Picture 11" descr="A picture containing web, bridge&#10;&#10;Description automatically generated">
            <a:extLst>
              <a:ext uri="{FF2B5EF4-FFF2-40B4-BE49-F238E27FC236}">
                <a16:creationId xmlns:a16="http://schemas.microsoft.com/office/drawing/2014/main" id="{F597837B-1B9A-3893-1718-6C2CC48F13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24022">
            <a:off x="5285622" y="3922707"/>
            <a:ext cx="6987189" cy="3166154"/>
          </a:xfrm>
          <a:custGeom>
            <a:avLst/>
            <a:gdLst>
              <a:gd name="connsiteX0" fmla="*/ 0 w 6987189"/>
              <a:gd name="connsiteY0" fmla="*/ 444427 h 3166154"/>
              <a:gd name="connsiteX1" fmla="*/ 6810329 w 6987189"/>
              <a:gd name="connsiteY1" fmla="*/ 0 h 3166154"/>
              <a:gd name="connsiteX2" fmla="*/ 6987189 w 6987189"/>
              <a:gd name="connsiteY2" fmla="*/ 2710186 h 3166154"/>
              <a:gd name="connsiteX3" fmla="*/ 0 w 6987189"/>
              <a:gd name="connsiteY3" fmla="*/ 3166154 h 3166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7189" h="3166154">
                <a:moveTo>
                  <a:pt x="0" y="444427"/>
                </a:moveTo>
                <a:lnTo>
                  <a:pt x="6810329" y="0"/>
                </a:lnTo>
                <a:lnTo>
                  <a:pt x="6987189" y="2710186"/>
                </a:lnTo>
                <a:lnTo>
                  <a:pt x="0" y="31661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27693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AE59599-F7D2-2364-0C9B-44A4F2E13F9B}"/>
              </a:ext>
            </a:extLst>
          </p:cNvPr>
          <p:cNvGrpSpPr/>
          <p:nvPr userDrawn="1"/>
        </p:nvGrpSpPr>
        <p:grpSpPr>
          <a:xfrm>
            <a:off x="7111444" y="6112891"/>
            <a:ext cx="4700825" cy="486917"/>
            <a:chOff x="4532367" y="5499668"/>
            <a:chExt cx="4700825" cy="486917"/>
          </a:xfrm>
        </p:grpSpPr>
        <p:pic>
          <p:nvPicPr>
            <p:cNvPr id="7" name="Picture 6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A9AF8137-54FC-DBEF-2342-C8184193638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87606" y="5499668"/>
              <a:ext cx="1445586" cy="486917"/>
            </a:xfrm>
            <a:prstGeom prst="rect">
              <a:avLst/>
            </a:prstGeom>
          </p:spPr>
        </p:pic>
        <p:pic>
          <p:nvPicPr>
            <p:cNvPr id="8" name="Picture 7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CE52A77B-7617-0277-8162-6A2F392F8DE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25662" y="5499668"/>
              <a:ext cx="1396150" cy="486917"/>
            </a:xfrm>
            <a:prstGeom prst="rect">
              <a:avLst/>
            </a:prstGeom>
          </p:spPr>
        </p:pic>
        <p:pic>
          <p:nvPicPr>
            <p:cNvPr id="9" name="Picture 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C2738FD3-0770-5A06-0383-E3A9A2FB6A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367" y="5733588"/>
              <a:ext cx="1127501" cy="252142"/>
            </a:xfrm>
            <a:prstGeom prst="rect">
              <a:avLst/>
            </a:prstGeom>
          </p:spPr>
        </p:pic>
      </p:grpSp>
      <p:pic>
        <p:nvPicPr>
          <p:cNvPr id="11" name="Picture 10" descr="A picture containing web, bridge&#10;&#10;Description automatically generated">
            <a:extLst>
              <a:ext uri="{FF2B5EF4-FFF2-40B4-BE49-F238E27FC236}">
                <a16:creationId xmlns:a16="http://schemas.microsoft.com/office/drawing/2014/main" id="{2C3D5957-94D9-32E2-C239-F48D34C528A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24022">
            <a:off x="5285622" y="3922707"/>
            <a:ext cx="6987189" cy="3166154"/>
          </a:xfrm>
          <a:custGeom>
            <a:avLst/>
            <a:gdLst>
              <a:gd name="connsiteX0" fmla="*/ 0 w 6987189"/>
              <a:gd name="connsiteY0" fmla="*/ 444427 h 3166154"/>
              <a:gd name="connsiteX1" fmla="*/ 6810329 w 6987189"/>
              <a:gd name="connsiteY1" fmla="*/ 0 h 3166154"/>
              <a:gd name="connsiteX2" fmla="*/ 6987189 w 6987189"/>
              <a:gd name="connsiteY2" fmla="*/ 2710186 h 3166154"/>
              <a:gd name="connsiteX3" fmla="*/ 0 w 6987189"/>
              <a:gd name="connsiteY3" fmla="*/ 3166154 h 3166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7189" h="3166154">
                <a:moveTo>
                  <a:pt x="0" y="444427"/>
                </a:moveTo>
                <a:lnTo>
                  <a:pt x="6810329" y="0"/>
                </a:lnTo>
                <a:lnTo>
                  <a:pt x="6987189" y="2710186"/>
                </a:lnTo>
                <a:lnTo>
                  <a:pt x="0" y="31661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80249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C6B00-47F2-1138-A95B-A94885ECE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GB" sz="2400" dirty="0">
                <a:solidFill>
                  <a:srgbClr val="0037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48D06-3B9B-6C3D-1071-1F1E8C894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3682" y="1552514"/>
            <a:ext cx="5348203" cy="429899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GB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buClr>
                <a:srgbClr val="0077AD"/>
              </a:buClr>
            </a:pPr>
            <a:r>
              <a:rPr lang="en-US" dirty="0"/>
              <a:t>Click to edit Master text styles</a:t>
            </a:r>
          </a:p>
          <a:p>
            <a:pPr lvl="1">
              <a:buClr>
                <a:srgbClr val="0077AD"/>
              </a:buClr>
            </a:pPr>
            <a:r>
              <a:rPr lang="en-US" dirty="0"/>
              <a:t>Second level</a:t>
            </a:r>
          </a:p>
          <a:p>
            <a:pPr lvl="2">
              <a:buClr>
                <a:srgbClr val="0077AD"/>
              </a:buClr>
            </a:pPr>
            <a:r>
              <a:rPr lang="en-US" dirty="0"/>
              <a:t>Third level</a:t>
            </a:r>
          </a:p>
          <a:p>
            <a:pPr lvl="3">
              <a:buClr>
                <a:srgbClr val="0077AD"/>
              </a:buClr>
            </a:pPr>
            <a:r>
              <a:rPr lang="en-US" dirty="0"/>
              <a:t>Fourth level</a:t>
            </a:r>
          </a:p>
          <a:p>
            <a:pPr lvl="4">
              <a:buClr>
                <a:srgbClr val="0077AD"/>
              </a:buClr>
            </a:pPr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CEE4FA-E2A2-F017-47A7-BC9BDE92F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buClr>
                <a:srgbClr val="0077AD"/>
              </a:buClr>
            </a:pPr>
            <a:r>
              <a:rPr lang="en-US" dirty="0"/>
              <a:t>Click to edit Master text styles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99CE3E-E278-B27B-A9AD-4C7D50035853}"/>
              </a:ext>
            </a:extLst>
          </p:cNvPr>
          <p:cNvGrpSpPr/>
          <p:nvPr userDrawn="1"/>
        </p:nvGrpSpPr>
        <p:grpSpPr>
          <a:xfrm>
            <a:off x="7111444" y="6112891"/>
            <a:ext cx="4700825" cy="486917"/>
            <a:chOff x="4532367" y="5499668"/>
            <a:chExt cx="4700825" cy="486917"/>
          </a:xfrm>
        </p:grpSpPr>
        <p:pic>
          <p:nvPicPr>
            <p:cNvPr id="10" name="Picture 9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B8E03BA4-1A78-BB01-5FCE-EBBFB2AC978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87606" y="5499668"/>
              <a:ext cx="1445586" cy="486917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910F8E00-1E0F-D003-5E50-5F3C4C32BC3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25662" y="5499668"/>
              <a:ext cx="1396150" cy="486917"/>
            </a:xfrm>
            <a:prstGeom prst="rect">
              <a:avLst/>
            </a:prstGeom>
          </p:spPr>
        </p:pic>
        <p:pic>
          <p:nvPicPr>
            <p:cNvPr id="12" name="Picture 1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C96CED5E-A1B0-0010-F297-14871D8C76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367" y="5733588"/>
              <a:ext cx="1127501" cy="252142"/>
            </a:xfrm>
            <a:prstGeom prst="rect">
              <a:avLst/>
            </a:prstGeom>
          </p:spPr>
        </p:pic>
      </p:grpSp>
      <p:pic>
        <p:nvPicPr>
          <p:cNvPr id="14" name="Picture 13" descr="A picture containing web, bridge&#10;&#10;Description automatically generated">
            <a:extLst>
              <a:ext uri="{FF2B5EF4-FFF2-40B4-BE49-F238E27FC236}">
                <a16:creationId xmlns:a16="http://schemas.microsoft.com/office/drawing/2014/main" id="{0998E5B6-72A1-D87A-BB93-405B3A8AE1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24022">
            <a:off x="5285622" y="3922707"/>
            <a:ext cx="6987189" cy="3166154"/>
          </a:xfrm>
          <a:custGeom>
            <a:avLst/>
            <a:gdLst>
              <a:gd name="connsiteX0" fmla="*/ 0 w 6987189"/>
              <a:gd name="connsiteY0" fmla="*/ 444427 h 3166154"/>
              <a:gd name="connsiteX1" fmla="*/ 6810329 w 6987189"/>
              <a:gd name="connsiteY1" fmla="*/ 0 h 3166154"/>
              <a:gd name="connsiteX2" fmla="*/ 6987189 w 6987189"/>
              <a:gd name="connsiteY2" fmla="*/ 2710186 h 3166154"/>
              <a:gd name="connsiteX3" fmla="*/ 0 w 6987189"/>
              <a:gd name="connsiteY3" fmla="*/ 3166154 h 3166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7189" h="3166154">
                <a:moveTo>
                  <a:pt x="0" y="444427"/>
                </a:moveTo>
                <a:lnTo>
                  <a:pt x="6810329" y="0"/>
                </a:lnTo>
                <a:lnTo>
                  <a:pt x="6987189" y="2710186"/>
                </a:lnTo>
                <a:lnTo>
                  <a:pt x="0" y="31661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90761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CF736-1FC7-CC00-5DFC-E2C69EA1E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GB" sz="2400">
                <a:solidFill>
                  <a:srgbClr val="0037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3F5F34-1743-4030-BF05-6B7D377154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795973"/>
            <a:ext cx="6172200" cy="406507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F20C9-170E-4829-445E-BF4B859FD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1B9E17B-1397-5D36-FC7D-38D02E9B6EF8}"/>
              </a:ext>
            </a:extLst>
          </p:cNvPr>
          <p:cNvGrpSpPr/>
          <p:nvPr userDrawn="1"/>
        </p:nvGrpSpPr>
        <p:grpSpPr>
          <a:xfrm>
            <a:off x="7111444" y="6112891"/>
            <a:ext cx="4700825" cy="486917"/>
            <a:chOff x="4532367" y="5499668"/>
            <a:chExt cx="4700825" cy="486917"/>
          </a:xfrm>
        </p:grpSpPr>
        <p:pic>
          <p:nvPicPr>
            <p:cNvPr id="10" name="Picture 9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B63FEC31-B1E6-4887-A27A-D93BA7E6615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87606" y="5499668"/>
              <a:ext cx="1445586" cy="486917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A0CC85C4-BB29-0047-2CBE-35420DEDA5C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25662" y="5499668"/>
              <a:ext cx="1396150" cy="486917"/>
            </a:xfrm>
            <a:prstGeom prst="rect">
              <a:avLst/>
            </a:prstGeom>
          </p:spPr>
        </p:pic>
        <p:pic>
          <p:nvPicPr>
            <p:cNvPr id="12" name="Picture 1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718AE898-268D-E34B-7009-02EB7D9EAB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367" y="5733588"/>
              <a:ext cx="1127501" cy="252142"/>
            </a:xfrm>
            <a:prstGeom prst="rect">
              <a:avLst/>
            </a:prstGeom>
          </p:spPr>
        </p:pic>
      </p:grpSp>
      <p:pic>
        <p:nvPicPr>
          <p:cNvPr id="14" name="Picture 13" descr="A picture containing web, bridge&#10;&#10;Description automatically generated">
            <a:extLst>
              <a:ext uri="{FF2B5EF4-FFF2-40B4-BE49-F238E27FC236}">
                <a16:creationId xmlns:a16="http://schemas.microsoft.com/office/drawing/2014/main" id="{A4D22FA2-41E8-1281-95D2-0848EACBA9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24022">
            <a:off x="5285622" y="3922707"/>
            <a:ext cx="6987189" cy="3166154"/>
          </a:xfrm>
          <a:custGeom>
            <a:avLst/>
            <a:gdLst>
              <a:gd name="connsiteX0" fmla="*/ 0 w 6987189"/>
              <a:gd name="connsiteY0" fmla="*/ 444427 h 3166154"/>
              <a:gd name="connsiteX1" fmla="*/ 6810329 w 6987189"/>
              <a:gd name="connsiteY1" fmla="*/ 0 h 3166154"/>
              <a:gd name="connsiteX2" fmla="*/ 6987189 w 6987189"/>
              <a:gd name="connsiteY2" fmla="*/ 2710186 h 3166154"/>
              <a:gd name="connsiteX3" fmla="*/ 0 w 6987189"/>
              <a:gd name="connsiteY3" fmla="*/ 3166154 h 3166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7189" h="3166154">
                <a:moveTo>
                  <a:pt x="0" y="444427"/>
                </a:moveTo>
                <a:lnTo>
                  <a:pt x="6810329" y="0"/>
                </a:lnTo>
                <a:lnTo>
                  <a:pt x="6987189" y="2710186"/>
                </a:lnTo>
                <a:lnTo>
                  <a:pt x="0" y="31661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928161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jets flying in the sky&#10;&#10;Description automatically generated with low confidence">
            <a:extLst>
              <a:ext uri="{FF2B5EF4-FFF2-40B4-BE49-F238E27FC236}">
                <a16:creationId xmlns:a16="http://schemas.microsoft.com/office/drawing/2014/main" id="{E1B64840-1577-AC20-A569-23215B25E1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E52EE19-1120-A1D4-90B8-3EBAC20FF0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6924" y="825941"/>
            <a:ext cx="4454578" cy="2055918"/>
          </a:xfrm>
        </p:spPr>
        <p:txBody>
          <a:bodyPr anchor="b">
            <a:normAutofit/>
          </a:bodyPr>
          <a:lstStyle>
            <a:lvl1pPr algn="l">
              <a:lnSpc>
                <a:spcPts val="5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Section title style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0A2BFDF-6623-FA31-782C-97AA7AB0AB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6924" y="3197304"/>
            <a:ext cx="4454577" cy="36512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979EA9-2B34-9C5B-0F28-BC9DD2DDDD70}"/>
              </a:ext>
            </a:extLst>
          </p:cNvPr>
          <p:cNvCxnSpPr>
            <a:cxnSpLocks/>
          </p:cNvCxnSpPr>
          <p:nvPr userDrawn="1"/>
        </p:nvCxnSpPr>
        <p:spPr>
          <a:xfrm flipH="1">
            <a:off x="876924" y="3028013"/>
            <a:ext cx="3770027" cy="0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7418DE0-BB6E-5F5F-BFE4-D49027B93F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64872" y="2305580"/>
            <a:ext cx="9629752" cy="4552420"/>
          </a:xfrm>
          <a:custGeom>
            <a:avLst/>
            <a:gdLst>
              <a:gd name="connsiteX0" fmla="*/ 7599362 w 9623955"/>
              <a:gd name="connsiteY0" fmla="*/ 0 h 4552420"/>
              <a:gd name="connsiteX1" fmla="*/ 9313334 w 9623955"/>
              <a:gd name="connsiteY1" fmla="*/ 2134658 h 4552420"/>
              <a:gd name="connsiteX2" fmla="*/ 9335029 w 9623955"/>
              <a:gd name="connsiteY2" fmla="*/ 2185458 h 4552420"/>
              <a:gd name="connsiteX3" fmla="*/ 9623955 w 9623955"/>
              <a:gd name="connsiteY3" fmla="*/ 2792412 h 4552420"/>
              <a:gd name="connsiteX4" fmla="*/ 9616547 w 9623955"/>
              <a:gd name="connsiteY4" fmla="*/ 4552420 h 4552420"/>
              <a:gd name="connsiteX5" fmla="*/ 0 w 9623955"/>
              <a:gd name="connsiteY5" fmla="*/ 4552420 h 4552420"/>
              <a:gd name="connsiteX6" fmla="*/ 4086754 w 9623955"/>
              <a:gd name="connsiteY6" fmla="*/ 1576915 h 4552420"/>
              <a:gd name="connsiteX7" fmla="*/ 4138084 w 9623955"/>
              <a:gd name="connsiteY7" fmla="*/ 1541462 h 4552420"/>
              <a:gd name="connsiteX0" fmla="*/ 7599362 w 9623955"/>
              <a:gd name="connsiteY0" fmla="*/ 0 h 4552420"/>
              <a:gd name="connsiteX1" fmla="*/ 9313334 w 9623955"/>
              <a:gd name="connsiteY1" fmla="*/ 2134658 h 4552420"/>
              <a:gd name="connsiteX2" fmla="*/ 9335029 w 9623955"/>
              <a:gd name="connsiteY2" fmla="*/ 2185458 h 4552420"/>
              <a:gd name="connsiteX3" fmla="*/ 9623955 w 9623955"/>
              <a:gd name="connsiteY3" fmla="*/ 2792412 h 4552420"/>
              <a:gd name="connsiteX4" fmla="*/ 9616547 w 9623955"/>
              <a:gd name="connsiteY4" fmla="*/ 4552420 h 4552420"/>
              <a:gd name="connsiteX5" fmla="*/ 0 w 9623955"/>
              <a:gd name="connsiteY5" fmla="*/ 4552420 h 4552420"/>
              <a:gd name="connsiteX6" fmla="*/ 4055004 w 9623955"/>
              <a:gd name="connsiteY6" fmla="*/ 1602315 h 4552420"/>
              <a:gd name="connsiteX7" fmla="*/ 4138084 w 9623955"/>
              <a:gd name="connsiteY7" fmla="*/ 1541462 h 4552420"/>
              <a:gd name="connsiteX8" fmla="*/ 7599362 w 9623955"/>
              <a:gd name="connsiteY8" fmla="*/ 0 h 4552420"/>
              <a:gd name="connsiteX0" fmla="*/ 7599362 w 9623955"/>
              <a:gd name="connsiteY0" fmla="*/ 0 h 4552420"/>
              <a:gd name="connsiteX1" fmla="*/ 9313334 w 9623955"/>
              <a:gd name="connsiteY1" fmla="*/ 2134658 h 4552420"/>
              <a:gd name="connsiteX2" fmla="*/ 9335029 w 9623955"/>
              <a:gd name="connsiteY2" fmla="*/ 2185458 h 4552420"/>
              <a:gd name="connsiteX3" fmla="*/ 9623955 w 9623955"/>
              <a:gd name="connsiteY3" fmla="*/ 2792412 h 4552420"/>
              <a:gd name="connsiteX4" fmla="*/ 9616547 w 9623955"/>
              <a:gd name="connsiteY4" fmla="*/ 4552420 h 4552420"/>
              <a:gd name="connsiteX5" fmla="*/ 0 w 9623955"/>
              <a:gd name="connsiteY5" fmla="*/ 4552420 h 4552420"/>
              <a:gd name="connsiteX6" fmla="*/ 4055004 w 9623955"/>
              <a:gd name="connsiteY6" fmla="*/ 1602315 h 4552420"/>
              <a:gd name="connsiteX7" fmla="*/ 4158722 w 9623955"/>
              <a:gd name="connsiteY7" fmla="*/ 1544637 h 4552420"/>
              <a:gd name="connsiteX8" fmla="*/ 7599362 w 9623955"/>
              <a:gd name="connsiteY8" fmla="*/ 0 h 4552420"/>
              <a:gd name="connsiteX0" fmla="*/ 7599362 w 9623955"/>
              <a:gd name="connsiteY0" fmla="*/ 0 h 4552420"/>
              <a:gd name="connsiteX1" fmla="*/ 9313334 w 9623955"/>
              <a:gd name="connsiteY1" fmla="*/ 2134658 h 4552420"/>
              <a:gd name="connsiteX2" fmla="*/ 9335029 w 9623955"/>
              <a:gd name="connsiteY2" fmla="*/ 2185458 h 4552420"/>
              <a:gd name="connsiteX3" fmla="*/ 9623955 w 9623955"/>
              <a:gd name="connsiteY3" fmla="*/ 2792412 h 4552420"/>
              <a:gd name="connsiteX4" fmla="*/ 9616547 w 9623955"/>
              <a:gd name="connsiteY4" fmla="*/ 4552420 h 4552420"/>
              <a:gd name="connsiteX5" fmla="*/ 0 w 9623955"/>
              <a:gd name="connsiteY5" fmla="*/ 4552420 h 4552420"/>
              <a:gd name="connsiteX6" fmla="*/ 4055004 w 9623955"/>
              <a:gd name="connsiteY6" fmla="*/ 1602315 h 4552420"/>
              <a:gd name="connsiteX7" fmla="*/ 4158722 w 9623955"/>
              <a:gd name="connsiteY7" fmla="*/ 1544637 h 4552420"/>
              <a:gd name="connsiteX8" fmla="*/ 7599362 w 9623955"/>
              <a:gd name="connsiteY8" fmla="*/ 0 h 4552420"/>
              <a:gd name="connsiteX0" fmla="*/ 7599362 w 9623955"/>
              <a:gd name="connsiteY0" fmla="*/ 0 h 4552420"/>
              <a:gd name="connsiteX1" fmla="*/ 9313334 w 9623955"/>
              <a:gd name="connsiteY1" fmla="*/ 2134658 h 4552420"/>
              <a:gd name="connsiteX2" fmla="*/ 9335029 w 9623955"/>
              <a:gd name="connsiteY2" fmla="*/ 2185458 h 4552420"/>
              <a:gd name="connsiteX3" fmla="*/ 9623955 w 9623955"/>
              <a:gd name="connsiteY3" fmla="*/ 2792412 h 4552420"/>
              <a:gd name="connsiteX4" fmla="*/ 9616547 w 9623955"/>
              <a:gd name="connsiteY4" fmla="*/ 4552420 h 4552420"/>
              <a:gd name="connsiteX5" fmla="*/ 0 w 9623955"/>
              <a:gd name="connsiteY5" fmla="*/ 4552420 h 4552420"/>
              <a:gd name="connsiteX6" fmla="*/ 4055004 w 9623955"/>
              <a:gd name="connsiteY6" fmla="*/ 1602315 h 4552420"/>
              <a:gd name="connsiteX7" fmla="*/ 4158722 w 9623955"/>
              <a:gd name="connsiteY7" fmla="*/ 1544637 h 4552420"/>
              <a:gd name="connsiteX8" fmla="*/ 7599362 w 9623955"/>
              <a:gd name="connsiteY8" fmla="*/ 0 h 4552420"/>
              <a:gd name="connsiteX0" fmla="*/ 7599362 w 9623955"/>
              <a:gd name="connsiteY0" fmla="*/ 0 h 4552420"/>
              <a:gd name="connsiteX1" fmla="*/ 9313334 w 9623955"/>
              <a:gd name="connsiteY1" fmla="*/ 2134658 h 4552420"/>
              <a:gd name="connsiteX2" fmla="*/ 9335029 w 9623955"/>
              <a:gd name="connsiteY2" fmla="*/ 2185458 h 4552420"/>
              <a:gd name="connsiteX3" fmla="*/ 9623955 w 9623955"/>
              <a:gd name="connsiteY3" fmla="*/ 2792412 h 4552420"/>
              <a:gd name="connsiteX4" fmla="*/ 9616547 w 9623955"/>
              <a:gd name="connsiteY4" fmla="*/ 4552420 h 4552420"/>
              <a:gd name="connsiteX5" fmla="*/ 0 w 9623955"/>
              <a:gd name="connsiteY5" fmla="*/ 4552420 h 4552420"/>
              <a:gd name="connsiteX6" fmla="*/ 4055004 w 9623955"/>
              <a:gd name="connsiteY6" fmla="*/ 1602315 h 4552420"/>
              <a:gd name="connsiteX7" fmla="*/ 4158722 w 9623955"/>
              <a:gd name="connsiteY7" fmla="*/ 1544637 h 4552420"/>
              <a:gd name="connsiteX8" fmla="*/ 7599362 w 9623955"/>
              <a:gd name="connsiteY8" fmla="*/ 0 h 4552420"/>
              <a:gd name="connsiteX0" fmla="*/ 7599362 w 9623955"/>
              <a:gd name="connsiteY0" fmla="*/ 0 h 4552420"/>
              <a:gd name="connsiteX1" fmla="*/ 9284759 w 9623955"/>
              <a:gd name="connsiteY1" fmla="*/ 2101321 h 4552420"/>
              <a:gd name="connsiteX2" fmla="*/ 9335029 w 9623955"/>
              <a:gd name="connsiteY2" fmla="*/ 2185458 h 4552420"/>
              <a:gd name="connsiteX3" fmla="*/ 9623955 w 9623955"/>
              <a:gd name="connsiteY3" fmla="*/ 2792412 h 4552420"/>
              <a:gd name="connsiteX4" fmla="*/ 9616547 w 9623955"/>
              <a:gd name="connsiteY4" fmla="*/ 4552420 h 4552420"/>
              <a:gd name="connsiteX5" fmla="*/ 0 w 9623955"/>
              <a:gd name="connsiteY5" fmla="*/ 4552420 h 4552420"/>
              <a:gd name="connsiteX6" fmla="*/ 4055004 w 9623955"/>
              <a:gd name="connsiteY6" fmla="*/ 1602315 h 4552420"/>
              <a:gd name="connsiteX7" fmla="*/ 4158722 w 9623955"/>
              <a:gd name="connsiteY7" fmla="*/ 1544637 h 4552420"/>
              <a:gd name="connsiteX8" fmla="*/ 7599362 w 9623955"/>
              <a:gd name="connsiteY8" fmla="*/ 0 h 4552420"/>
              <a:gd name="connsiteX0" fmla="*/ 7599362 w 9623955"/>
              <a:gd name="connsiteY0" fmla="*/ 0 h 4552420"/>
              <a:gd name="connsiteX1" fmla="*/ 9284759 w 9623955"/>
              <a:gd name="connsiteY1" fmla="*/ 2101321 h 4552420"/>
              <a:gd name="connsiteX2" fmla="*/ 9323916 w 9623955"/>
              <a:gd name="connsiteY2" fmla="*/ 2198158 h 4552420"/>
              <a:gd name="connsiteX3" fmla="*/ 9623955 w 9623955"/>
              <a:gd name="connsiteY3" fmla="*/ 2792412 h 4552420"/>
              <a:gd name="connsiteX4" fmla="*/ 9616547 w 9623955"/>
              <a:gd name="connsiteY4" fmla="*/ 4552420 h 4552420"/>
              <a:gd name="connsiteX5" fmla="*/ 0 w 9623955"/>
              <a:gd name="connsiteY5" fmla="*/ 4552420 h 4552420"/>
              <a:gd name="connsiteX6" fmla="*/ 4055004 w 9623955"/>
              <a:gd name="connsiteY6" fmla="*/ 1602315 h 4552420"/>
              <a:gd name="connsiteX7" fmla="*/ 4158722 w 9623955"/>
              <a:gd name="connsiteY7" fmla="*/ 1544637 h 4552420"/>
              <a:gd name="connsiteX8" fmla="*/ 7599362 w 9623955"/>
              <a:gd name="connsiteY8" fmla="*/ 0 h 4552420"/>
              <a:gd name="connsiteX0" fmla="*/ 7599362 w 9623955"/>
              <a:gd name="connsiteY0" fmla="*/ 0 h 4552420"/>
              <a:gd name="connsiteX1" fmla="*/ 9284759 w 9623955"/>
              <a:gd name="connsiteY1" fmla="*/ 2101321 h 4552420"/>
              <a:gd name="connsiteX2" fmla="*/ 9339791 w 9623955"/>
              <a:gd name="connsiteY2" fmla="*/ 2180695 h 4552420"/>
              <a:gd name="connsiteX3" fmla="*/ 9623955 w 9623955"/>
              <a:gd name="connsiteY3" fmla="*/ 2792412 h 4552420"/>
              <a:gd name="connsiteX4" fmla="*/ 9616547 w 9623955"/>
              <a:gd name="connsiteY4" fmla="*/ 4552420 h 4552420"/>
              <a:gd name="connsiteX5" fmla="*/ 0 w 9623955"/>
              <a:gd name="connsiteY5" fmla="*/ 4552420 h 4552420"/>
              <a:gd name="connsiteX6" fmla="*/ 4055004 w 9623955"/>
              <a:gd name="connsiteY6" fmla="*/ 1602315 h 4552420"/>
              <a:gd name="connsiteX7" fmla="*/ 4158722 w 9623955"/>
              <a:gd name="connsiteY7" fmla="*/ 1544637 h 4552420"/>
              <a:gd name="connsiteX8" fmla="*/ 7599362 w 9623955"/>
              <a:gd name="connsiteY8" fmla="*/ 0 h 4552420"/>
              <a:gd name="connsiteX0" fmla="*/ 7599362 w 9623955"/>
              <a:gd name="connsiteY0" fmla="*/ 0 h 4552420"/>
              <a:gd name="connsiteX1" fmla="*/ 9284759 w 9623955"/>
              <a:gd name="connsiteY1" fmla="*/ 2101321 h 4552420"/>
              <a:gd name="connsiteX2" fmla="*/ 9339791 w 9623955"/>
              <a:gd name="connsiteY2" fmla="*/ 2180695 h 4552420"/>
              <a:gd name="connsiteX3" fmla="*/ 9623955 w 9623955"/>
              <a:gd name="connsiteY3" fmla="*/ 2813049 h 4552420"/>
              <a:gd name="connsiteX4" fmla="*/ 9616547 w 9623955"/>
              <a:gd name="connsiteY4" fmla="*/ 4552420 h 4552420"/>
              <a:gd name="connsiteX5" fmla="*/ 0 w 9623955"/>
              <a:gd name="connsiteY5" fmla="*/ 4552420 h 4552420"/>
              <a:gd name="connsiteX6" fmla="*/ 4055004 w 9623955"/>
              <a:gd name="connsiteY6" fmla="*/ 1602315 h 4552420"/>
              <a:gd name="connsiteX7" fmla="*/ 4158722 w 9623955"/>
              <a:gd name="connsiteY7" fmla="*/ 1544637 h 4552420"/>
              <a:gd name="connsiteX8" fmla="*/ 7599362 w 9623955"/>
              <a:gd name="connsiteY8" fmla="*/ 0 h 4552420"/>
              <a:gd name="connsiteX0" fmla="*/ 7599362 w 9623955"/>
              <a:gd name="connsiteY0" fmla="*/ 0 h 4552420"/>
              <a:gd name="connsiteX1" fmla="*/ 9284759 w 9623955"/>
              <a:gd name="connsiteY1" fmla="*/ 2101321 h 4552420"/>
              <a:gd name="connsiteX2" fmla="*/ 9347729 w 9623955"/>
              <a:gd name="connsiteY2" fmla="*/ 2190220 h 4552420"/>
              <a:gd name="connsiteX3" fmla="*/ 9623955 w 9623955"/>
              <a:gd name="connsiteY3" fmla="*/ 2813049 h 4552420"/>
              <a:gd name="connsiteX4" fmla="*/ 9616547 w 9623955"/>
              <a:gd name="connsiteY4" fmla="*/ 4552420 h 4552420"/>
              <a:gd name="connsiteX5" fmla="*/ 0 w 9623955"/>
              <a:gd name="connsiteY5" fmla="*/ 4552420 h 4552420"/>
              <a:gd name="connsiteX6" fmla="*/ 4055004 w 9623955"/>
              <a:gd name="connsiteY6" fmla="*/ 1602315 h 4552420"/>
              <a:gd name="connsiteX7" fmla="*/ 4158722 w 9623955"/>
              <a:gd name="connsiteY7" fmla="*/ 1544637 h 4552420"/>
              <a:gd name="connsiteX8" fmla="*/ 7599362 w 9623955"/>
              <a:gd name="connsiteY8" fmla="*/ 0 h 4552420"/>
              <a:gd name="connsiteX0" fmla="*/ 7599362 w 9623955"/>
              <a:gd name="connsiteY0" fmla="*/ 0 h 4552420"/>
              <a:gd name="connsiteX1" fmla="*/ 9284759 w 9623955"/>
              <a:gd name="connsiteY1" fmla="*/ 2101321 h 4552420"/>
              <a:gd name="connsiteX2" fmla="*/ 9355667 w 9623955"/>
              <a:gd name="connsiteY2" fmla="*/ 2196570 h 4552420"/>
              <a:gd name="connsiteX3" fmla="*/ 9623955 w 9623955"/>
              <a:gd name="connsiteY3" fmla="*/ 2813049 h 4552420"/>
              <a:gd name="connsiteX4" fmla="*/ 9616547 w 9623955"/>
              <a:gd name="connsiteY4" fmla="*/ 4552420 h 4552420"/>
              <a:gd name="connsiteX5" fmla="*/ 0 w 9623955"/>
              <a:gd name="connsiteY5" fmla="*/ 4552420 h 4552420"/>
              <a:gd name="connsiteX6" fmla="*/ 4055004 w 9623955"/>
              <a:gd name="connsiteY6" fmla="*/ 1602315 h 4552420"/>
              <a:gd name="connsiteX7" fmla="*/ 4158722 w 9623955"/>
              <a:gd name="connsiteY7" fmla="*/ 1544637 h 4552420"/>
              <a:gd name="connsiteX8" fmla="*/ 7599362 w 9623955"/>
              <a:gd name="connsiteY8" fmla="*/ 0 h 4552420"/>
              <a:gd name="connsiteX0" fmla="*/ 7599362 w 9623955"/>
              <a:gd name="connsiteY0" fmla="*/ 0 h 4552420"/>
              <a:gd name="connsiteX1" fmla="*/ 9284759 w 9623955"/>
              <a:gd name="connsiteY1" fmla="*/ 2101321 h 4552420"/>
              <a:gd name="connsiteX2" fmla="*/ 9355667 w 9623955"/>
              <a:gd name="connsiteY2" fmla="*/ 2196570 h 4552420"/>
              <a:gd name="connsiteX3" fmla="*/ 9623955 w 9623955"/>
              <a:gd name="connsiteY3" fmla="*/ 2813049 h 4552420"/>
              <a:gd name="connsiteX4" fmla="*/ 9616547 w 9623955"/>
              <a:gd name="connsiteY4" fmla="*/ 4552420 h 4552420"/>
              <a:gd name="connsiteX5" fmla="*/ 0 w 9623955"/>
              <a:gd name="connsiteY5" fmla="*/ 4552420 h 4552420"/>
              <a:gd name="connsiteX6" fmla="*/ 4055004 w 9623955"/>
              <a:gd name="connsiteY6" fmla="*/ 1602315 h 4552420"/>
              <a:gd name="connsiteX7" fmla="*/ 4158722 w 9623955"/>
              <a:gd name="connsiteY7" fmla="*/ 1544637 h 4552420"/>
              <a:gd name="connsiteX8" fmla="*/ 7599362 w 9623955"/>
              <a:gd name="connsiteY8" fmla="*/ 0 h 4552420"/>
              <a:gd name="connsiteX0" fmla="*/ 7599362 w 9623955"/>
              <a:gd name="connsiteY0" fmla="*/ 0 h 4552420"/>
              <a:gd name="connsiteX1" fmla="*/ 9284759 w 9623955"/>
              <a:gd name="connsiteY1" fmla="*/ 2101321 h 4552420"/>
              <a:gd name="connsiteX2" fmla="*/ 9355667 w 9623955"/>
              <a:gd name="connsiteY2" fmla="*/ 2196570 h 4552420"/>
              <a:gd name="connsiteX3" fmla="*/ 9623955 w 9623955"/>
              <a:gd name="connsiteY3" fmla="*/ 2813049 h 4552420"/>
              <a:gd name="connsiteX4" fmla="*/ 9616547 w 9623955"/>
              <a:gd name="connsiteY4" fmla="*/ 4552420 h 4552420"/>
              <a:gd name="connsiteX5" fmla="*/ 0 w 9623955"/>
              <a:gd name="connsiteY5" fmla="*/ 4552420 h 4552420"/>
              <a:gd name="connsiteX6" fmla="*/ 4055004 w 9623955"/>
              <a:gd name="connsiteY6" fmla="*/ 1602315 h 4552420"/>
              <a:gd name="connsiteX7" fmla="*/ 4158722 w 9623955"/>
              <a:gd name="connsiteY7" fmla="*/ 1544637 h 4552420"/>
              <a:gd name="connsiteX8" fmla="*/ 7599362 w 9623955"/>
              <a:gd name="connsiteY8" fmla="*/ 0 h 4552420"/>
              <a:gd name="connsiteX0" fmla="*/ 7599362 w 9623955"/>
              <a:gd name="connsiteY0" fmla="*/ 0 h 4552420"/>
              <a:gd name="connsiteX1" fmla="*/ 9284759 w 9623955"/>
              <a:gd name="connsiteY1" fmla="*/ 2101321 h 4552420"/>
              <a:gd name="connsiteX2" fmla="*/ 9355667 w 9623955"/>
              <a:gd name="connsiteY2" fmla="*/ 2196570 h 4552420"/>
              <a:gd name="connsiteX3" fmla="*/ 9623955 w 9623955"/>
              <a:gd name="connsiteY3" fmla="*/ 2813049 h 4552420"/>
              <a:gd name="connsiteX4" fmla="*/ 9616547 w 9623955"/>
              <a:gd name="connsiteY4" fmla="*/ 4552420 h 4552420"/>
              <a:gd name="connsiteX5" fmla="*/ 0 w 9623955"/>
              <a:gd name="connsiteY5" fmla="*/ 4552420 h 4552420"/>
              <a:gd name="connsiteX6" fmla="*/ 4055004 w 9623955"/>
              <a:gd name="connsiteY6" fmla="*/ 1602315 h 4552420"/>
              <a:gd name="connsiteX7" fmla="*/ 4158722 w 9623955"/>
              <a:gd name="connsiteY7" fmla="*/ 1544637 h 4552420"/>
              <a:gd name="connsiteX8" fmla="*/ 7599362 w 9623955"/>
              <a:gd name="connsiteY8" fmla="*/ 0 h 4552420"/>
              <a:gd name="connsiteX0" fmla="*/ 7599362 w 9623955"/>
              <a:gd name="connsiteY0" fmla="*/ 0 h 4552420"/>
              <a:gd name="connsiteX1" fmla="*/ 9283171 w 9623955"/>
              <a:gd name="connsiteY1" fmla="*/ 2101321 h 4552420"/>
              <a:gd name="connsiteX2" fmla="*/ 9355667 w 9623955"/>
              <a:gd name="connsiteY2" fmla="*/ 2196570 h 4552420"/>
              <a:gd name="connsiteX3" fmla="*/ 9623955 w 9623955"/>
              <a:gd name="connsiteY3" fmla="*/ 2813049 h 4552420"/>
              <a:gd name="connsiteX4" fmla="*/ 9616547 w 9623955"/>
              <a:gd name="connsiteY4" fmla="*/ 4552420 h 4552420"/>
              <a:gd name="connsiteX5" fmla="*/ 0 w 9623955"/>
              <a:gd name="connsiteY5" fmla="*/ 4552420 h 4552420"/>
              <a:gd name="connsiteX6" fmla="*/ 4055004 w 9623955"/>
              <a:gd name="connsiteY6" fmla="*/ 1602315 h 4552420"/>
              <a:gd name="connsiteX7" fmla="*/ 4158722 w 9623955"/>
              <a:gd name="connsiteY7" fmla="*/ 1544637 h 4552420"/>
              <a:gd name="connsiteX8" fmla="*/ 7599362 w 9623955"/>
              <a:gd name="connsiteY8" fmla="*/ 0 h 4552420"/>
              <a:gd name="connsiteX0" fmla="*/ 7599362 w 9623955"/>
              <a:gd name="connsiteY0" fmla="*/ 0 h 4552420"/>
              <a:gd name="connsiteX1" fmla="*/ 9275233 w 9623955"/>
              <a:gd name="connsiteY1" fmla="*/ 2096559 h 4552420"/>
              <a:gd name="connsiteX2" fmla="*/ 9355667 w 9623955"/>
              <a:gd name="connsiteY2" fmla="*/ 2196570 h 4552420"/>
              <a:gd name="connsiteX3" fmla="*/ 9623955 w 9623955"/>
              <a:gd name="connsiteY3" fmla="*/ 2813049 h 4552420"/>
              <a:gd name="connsiteX4" fmla="*/ 9616547 w 9623955"/>
              <a:gd name="connsiteY4" fmla="*/ 4552420 h 4552420"/>
              <a:gd name="connsiteX5" fmla="*/ 0 w 9623955"/>
              <a:gd name="connsiteY5" fmla="*/ 4552420 h 4552420"/>
              <a:gd name="connsiteX6" fmla="*/ 4055004 w 9623955"/>
              <a:gd name="connsiteY6" fmla="*/ 1602315 h 4552420"/>
              <a:gd name="connsiteX7" fmla="*/ 4158722 w 9623955"/>
              <a:gd name="connsiteY7" fmla="*/ 1544637 h 4552420"/>
              <a:gd name="connsiteX8" fmla="*/ 7599362 w 9623955"/>
              <a:gd name="connsiteY8" fmla="*/ 0 h 4552420"/>
              <a:gd name="connsiteX0" fmla="*/ 7599362 w 9623955"/>
              <a:gd name="connsiteY0" fmla="*/ 0 h 4552420"/>
              <a:gd name="connsiteX1" fmla="*/ 9286345 w 9623955"/>
              <a:gd name="connsiteY1" fmla="*/ 2094972 h 4552420"/>
              <a:gd name="connsiteX2" fmla="*/ 9355667 w 9623955"/>
              <a:gd name="connsiteY2" fmla="*/ 2196570 h 4552420"/>
              <a:gd name="connsiteX3" fmla="*/ 9623955 w 9623955"/>
              <a:gd name="connsiteY3" fmla="*/ 2813049 h 4552420"/>
              <a:gd name="connsiteX4" fmla="*/ 9616547 w 9623955"/>
              <a:gd name="connsiteY4" fmla="*/ 4552420 h 4552420"/>
              <a:gd name="connsiteX5" fmla="*/ 0 w 9623955"/>
              <a:gd name="connsiteY5" fmla="*/ 4552420 h 4552420"/>
              <a:gd name="connsiteX6" fmla="*/ 4055004 w 9623955"/>
              <a:gd name="connsiteY6" fmla="*/ 1602315 h 4552420"/>
              <a:gd name="connsiteX7" fmla="*/ 4158722 w 9623955"/>
              <a:gd name="connsiteY7" fmla="*/ 1544637 h 4552420"/>
              <a:gd name="connsiteX8" fmla="*/ 7599362 w 9623955"/>
              <a:gd name="connsiteY8" fmla="*/ 0 h 4552420"/>
              <a:gd name="connsiteX0" fmla="*/ 7599362 w 9623955"/>
              <a:gd name="connsiteY0" fmla="*/ 0 h 4552420"/>
              <a:gd name="connsiteX1" fmla="*/ 9278407 w 9623955"/>
              <a:gd name="connsiteY1" fmla="*/ 2094972 h 4552420"/>
              <a:gd name="connsiteX2" fmla="*/ 9355667 w 9623955"/>
              <a:gd name="connsiteY2" fmla="*/ 2196570 h 4552420"/>
              <a:gd name="connsiteX3" fmla="*/ 9623955 w 9623955"/>
              <a:gd name="connsiteY3" fmla="*/ 2813049 h 4552420"/>
              <a:gd name="connsiteX4" fmla="*/ 9616547 w 9623955"/>
              <a:gd name="connsiteY4" fmla="*/ 4552420 h 4552420"/>
              <a:gd name="connsiteX5" fmla="*/ 0 w 9623955"/>
              <a:gd name="connsiteY5" fmla="*/ 4552420 h 4552420"/>
              <a:gd name="connsiteX6" fmla="*/ 4055004 w 9623955"/>
              <a:gd name="connsiteY6" fmla="*/ 1602315 h 4552420"/>
              <a:gd name="connsiteX7" fmla="*/ 4158722 w 9623955"/>
              <a:gd name="connsiteY7" fmla="*/ 1544637 h 4552420"/>
              <a:gd name="connsiteX8" fmla="*/ 7599362 w 9623955"/>
              <a:gd name="connsiteY8" fmla="*/ 0 h 4552420"/>
              <a:gd name="connsiteX0" fmla="*/ 7599362 w 9624990"/>
              <a:gd name="connsiteY0" fmla="*/ 0 h 4552420"/>
              <a:gd name="connsiteX1" fmla="*/ 9278407 w 9624990"/>
              <a:gd name="connsiteY1" fmla="*/ 2094972 h 4552420"/>
              <a:gd name="connsiteX2" fmla="*/ 9355667 w 9624990"/>
              <a:gd name="connsiteY2" fmla="*/ 2196570 h 4552420"/>
              <a:gd name="connsiteX3" fmla="*/ 9623955 w 9624990"/>
              <a:gd name="connsiteY3" fmla="*/ 2813049 h 4552420"/>
              <a:gd name="connsiteX4" fmla="*/ 9624485 w 9624990"/>
              <a:gd name="connsiteY4" fmla="*/ 4549245 h 4552420"/>
              <a:gd name="connsiteX5" fmla="*/ 0 w 9624990"/>
              <a:gd name="connsiteY5" fmla="*/ 4552420 h 4552420"/>
              <a:gd name="connsiteX6" fmla="*/ 4055004 w 9624990"/>
              <a:gd name="connsiteY6" fmla="*/ 1602315 h 4552420"/>
              <a:gd name="connsiteX7" fmla="*/ 4158722 w 9624990"/>
              <a:gd name="connsiteY7" fmla="*/ 1544637 h 4552420"/>
              <a:gd name="connsiteX8" fmla="*/ 7599362 w 9624990"/>
              <a:gd name="connsiteY8" fmla="*/ 0 h 4552420"/>
              <a:gd name="connsiteX0" fmla="*/ 7604124 w 9629752"/>
              <a:gd name="connsiteY0" fmla="*/ 0 h 4552420"/>
              <a:gd name="connsiteX1" fmla="*/ 9283169 w 9629752"/>
              <a:gd name="connsiteY1" fmla="*/ 2094972 h 4552420"/>
              <a:gd name="connsiteX2" fmla="*/ 9360429 w 9629752"/>
              <a:gd name="connsiteY2" fmla="*/ 2196570 h 4552420"/>
              <a:gd name="connsiteX3" fmla="*/ 9628717 w 9629752"/>
              <a:gd name="connsiteY3" fmla="*/ 2813049 h 4552420"/>
              <a:gd name="connsiteX4" fmla="*/ 9629247 w 9629752"/>
              <a:gd name="connsiteY4" fmla="*/ 4549245 h 4552420"/>
              <a:gd name="connsiteX5" fmla="*/ 0 w 9629752"/>
              <a:gd name="connsiteY5" fmla="*/ 4552420 h 4552420"/>
              <a:gd name="connsiteX6" fmla="*/ 4059766 w 9629752"/>
              <a:gd name="connsiteY6" fmla="*/ 1602315 h 4552420"/>
              <a:gd name="connsiteX7" fmla="*/ 4163484 w 9629752"/>
              <a:gd name="connsiteY7" fmla="*/ 1544637 h 4552420"/>
              <a:gd name="connsiteX8" fmla="*/ 7604124 w 9629752"/>
              <a:gd name="connsiteY8" fmla="*/ 0 h 4552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29752" h="4552420">
                <a:moveTo>
                  <a:pt x="7604124" y="0"/>
                </a:moveTo>
                <a:lnTo>
                  <a:pt x="9283169" y="2094972"/>
                </a:lnTo>
                <a:cubicBezTo>
                  <a:pt x="9224255" y="2129897"/>
                  <a:pt x="9281230" y="2237845"/>
                  <a:pt x="9360429" y="2196570"/>
                </a:cubicBezTo>
                <a:lnTo>
                  <a:pt x="9628717" y="2813049"/>
                </a:lnTo>
                <a:cubicBezTo>
                  <a:pt x="9626777" y="3399718"/>
                  <a:pt x="9631187" y="3962576"/>
                  <a:pt x="9629247" y="4549245"/>
                </a:cubicBezTo>
                <a:lnTo>
                  <a:pt x="0" y="4552420"/>
                </a:lnTo>
                <a:lnTo>
                  <a:pt x="4059766" y="1602315"/>
                </a:lnTo>
                <a:cubicBezTo>
                  <a:pt x="4091163" y="1648177"/>
                  <a:pt x="4195586" y="1635300"/>
                  <a:pt x="4163484" y="1544637"/>
                </a:cubicBezTo>
                <a:lnTo>
                  <a:pt x="7604124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613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B6543-A901-0ACF-3C18-4017E7C040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GB" sz="3800" dirty="0">
                <a:solidFill>
                  <a:srgbClr val="0037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97643-6300-564D-21B1-B478DEC94A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4" name="Picture 13" descr="A picture containing web, bridge&#10;&#10;Description automatically generated">
            <a:extLst>
              <a:ext uri="{FF2B5EF4-FFF2-40B4-BE49-F238E27FC236}">
                <a16:creationId xmlns:a16="http://schemas.microsoft.com/office/drawing/2014/main" id="{A4B52BA7-DD55-1C34-480F-4D7474D81D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24022">
            <a:off x="5285622" y="3922707"/>
            <a:ext cx="6987189" cy="3166154"/>
          </a:xfrm>
          <a:custGeom>
            <a:avLst/>
            <a:gdLst>
              <a:gd name="connsiteX0" fmla="*/ 0 w 6987189"/>
              <a:gd name="connsiteY0" fmla="*/ 444427 h 3166154"/>
              <a:gd name="connsiteX1" fmla="*/ 6810329 w 6987189"/>
              <a:gd name="connsiteY1" fmla="*/ 0 h 3166154"/>
              <a:gd name="connsiteX2" fmla="*/ 6987189 w 6987189"/>
              <a:gd name="connsiteY2" fmla="*/ 2710186 h 3166154"/>
              <a:gd name="connsiteX3" fmla="*/ 0 w 6987189"/>
              <a:gd name="connsiteY3" fmla="*/ 3166154 h 3166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7189" h="3166154">
                <a:moveTo>
                  <a:pt x="0" y="444427"/>
                </a:moveTo>
                <a:lnTo>
                  <a:pt x="6810329" y="0"/>
                </a:lnTo>
                <a:lnTo>
                  <a:pt x="6987189" y="2710186"/>
                </a:lnTo>
                <a:lnTo>
                  <a:pt x="0" y="31661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10697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46DB2-B30D-C96D-67BB-B6DCBE702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958"/>
            <a:ext cx="10515600" cy="718833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037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4CF6E-8F50-58A2-C080-FAF74B267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>
              <a:buClr>
                <a:srgbClr val="0077AD"/>
              </a:buClr>
            </a:pPr>
            <a:r>
              <a:rPr lang="en-US" dirty="0"/>
              <a:t>Click to edit Master text styles</a:t>
            </a:r>
          </a:p>
          <a:p>
            <a:pPr lvl="1">
              <a:buClr>
                <a:srgbClr val="0077AD"/>
              </a:buClr>
            </a:pPr>
            <a:r>
              <a:rPr lang="en-US" dirty="0"/>
              <a:t>Second level</a:t>
            </a:r>
          </a:p>
          <a:p>
            <a:pPr lvl="2">
              <a:buClr>
                <a:srgbClr val="0077AD"/>
              </a:buClr>
            </a:pPr>
            <a:r>
              <a:rPr lang="en-US" dirty="0"/>
              <a:t>Third level</a:t>
            </a:r>
          </a:p>
          <a:p>
            <a:pPr lvl="3">
              <a:buClr>
                <a:srgbClr val="0077AD"/>
              </a:buClr>
            </a:pPr>
            <a:r>
              <a:rPr lang="en-US" dirty="0"/>
              <a:t>Fourth level</a:t>
            </a:r>
          </a:p>
          <a:p>
            <a:pPr lvl="4">
              <a:buClr>
                <a:srgbClr val="0077AD"/>
              </a:buClr>
            </a:pPr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4" name="Picture 13" descr="A picture containing web, bridge&#10;&#10;Description automatically generated">
            <a:extLst>
              <a:ext uri="{FF2B5EF4-FFF2-40B4-BE49-F238E27FC236}">
                <a16:creationId xmlns:a16="http://schemas.microsoft.com/office/drawing/2014/main" id="{BB88E1E4-122D-8BD0-E90B-9A14D62A7C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24022">
            <a:off x="5285622" y="3922707"/>
            <a:ext cx="6987189" cy="3166154"/>
          </a:xfrm>
          <a:custGeom>
            <a:avLst/>
            <a:gdLst>
              <a:gd name="connsiteX0" fmla="*/ 0 w 6987189"/>
              <a:gd name="connsiteY0" fmla="*/ 444427 h 3166154"/>
              <a:gd name="connsiteX1" fmla="*/ 6810329 w 6987189"/>
              <a:gd name="connsiteY1" fmla="*/ 0 h 3166154"/>
              <a:gd name="connsiteX2" fmla="*/ 6987189 w 6987189"/>
              <a:gd name="connsiteY2" fmla="*/ 2710186 h 3166154"/>
              <a:gd name="connsiteX3" fmla="*/ 0 w 6987189"/>
              <a:gd name="connsiteY3" fmla="*/ 3166154 h 3166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7189" h="3166154">
                <a:moveTo>
                  <a:pt x="0" y="444427"/>
                </a:moveTo>
                <a:lnTo>
                  <a:pt x="6810329" y="0"/>
                </a:lnTo>
                <a:lnTo>
                  <a:pt x="6987189" y="2710186"/>
                </a:lnTo>
                <a:lnTo>
                  <a:pt x="0" y="31661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14985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600D3-C112-53CB-6035-C915A97634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GB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buClr>
                <a:srgbClr val="0077AD"/>
              </a:buClr>
            </a:pPr>
            <a:r>
              <a:rPr lang="en-US" dirty="0"/>
              <a:t>Click to edit Master text styles</a:t>
            </a:r>
          </a:p>
          <a:p>
            <a:pPr lvl="1">
              <a:buClr>
                <a:srgbClr val="0077AD"/>
              </a:buClr>
            </a:pPr>
            <a:r>
              <a:rPr lang="en-US" dirty="0"/>
              <a:t>Second level</a:t>
            </a:r>
          </a:p>
          <a:p>
            <a:pPr lvl="2">
              <a:buClr>
                <a:srgbClr val="0077AD"/>
              </a:buClr>
            </a:pPr>
            <a:r>
              <a:rPr lang="en-US" dirty="0"/>
              <a:t>Third level</a:t>
            </a:r>
          </a:p>
          <a:p>
            <a:pPr lvl="3">
              <a:buClr>
                <a:srgbClr val="0077AD"/>
              </a:buClr>
            </a:pPr>
            <a:r>
              <a:rPr lang="en-US" dirty="0"/>
              <a:t>Fourth level</a:t>
            </a:r>
          </a:p>
          <a:p>
            <a:pPr lvl="4">
              <a:buClr>
                <a:srgbClr val="0077AD"/>
              </a:buClr>
            </a:pPr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455BD2-A72C-4C58-32B1-18491953E2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>
              <a:buClr>
                <a:srgbClr val="0077AD"/>
              </a:buClr>
            </a:pPr>
            <a:r>
              <a:rPr lang="en-US" dirty="0"/>
              <a:t>Click to edit Master text styles</a:t>
            </a:r>
          </a:p>
          <a:p>
            <a:pPr lvl="1">
              <a:buClr>
                <a:srgbClr val="0077AD"/>
              </a:buClr>
            </a:pPr>
            <a:r>
              <a:rPr lang="en-US" dirty="0"/>
              <a:t>Second level</a:t>
            </a:r>
          </a:p>
          <a:p>
            <a:pPr lvl="2">
              <a:buClr>
                <a:srgbClr val="0077AD"/>
              </a:buClr>
            </a:pPr>
            <a:r>
              <a:rPr lang="en-US" dirty="0"/>
              <a:t>Third level</a:t>
            </a:r>
          </a:p>
          <a:p>
            <a:pPr lvl="3">
              <a:buClr>
                <a:srgbClr val="0077AD"/>
              </a:buClr>
            </a:pPr>
            <a:r>
              <a:rPr lang="en-US" dirty="0"/>
              <a:t>Fourth level</a:t>
            </a:r>
          </a:p>
          <a:p>
            <a:pPr lvl="4">
              <a:buClr>
                <a:srgbClr val="0077AD"/>
              </a:buClr>
            </a:pPr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4" name="Picture 13" descr="A picture containing web, bridge&#10;&#10;Description automatically generated">
            <a:extLst>
              <a:ext uri="{FF2B5EF4-FFF2-40B4-BE49-F238E27FC236}">
                <a16:creationId xmlns:a16="http://schemas.microsoft.com/office/drawing/2014/main" id="{AD399AF0-9938-58D4-8EF5-42EBA7E725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24022">
            <a:off x="5285622" y="3922707"/>
            <a:ext cx="6987189" cy="3166154"/>
          </a:xfrm>
          <a:custGeom>
            <a:avLst/>
            <a:gdLst>
              <a:gd name="connsiteX0" fmla="*/ 0 w 6987189"/>
              <a:gd name="connsiteY0" fmla="*/ 444427 h 3166154"/>
              <a:gd name="connsiteX1" fmla="*/ 6810329 w 6987189"/>
              <a:gd name="connsiteY1" fmla="*/ 0 h 3166154"/>
              <a:gd name="connsiteX2" fmla="*/ 6987189 w 6987189"/>
              <a:gd name="connsiteY2" fmla="*/ 2710186 h 3166154"/>
              <a:gd name="connsiteX3" fmla="*/ 0 w 6987189"/>
              <a:gd name="connsiteY3" fmla="*/ 3166154 h 3166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7189" h="3166154">
                <a:moveTo>
                  <a:pt x="0" y="444427"/>
                </a:moveTo>
                <a:lnTo>
                  <a:pt x="6810329" y="0"/>
                </a:lnTo>
                <a:lnTo>
                  <a:pt x="6987189" y="2710186"/>
                </a:lnTo>
                <a:lnTo>
                  <a:pt x="0" y="3166154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0465A3B-94A7-BB65-B638-AA07A0C45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958"/>
            <a:ext cx="10515600" cy="718833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037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94453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E3387-DDBB-00EF-F321-C8595773B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GB" sz="3600">
                <a:solidFill>
                  <a:srgbClr val="0037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2" name="Picture 11" descr="A picture containing web, bridge&#10;&#10;Description automatically generated">
            <a:extLst>
              <a:ext uri="{FF2B5EF4-FFF2-40B4-BE49-F238E27FC236}">
                <a16:creationId xmlns:a16="http://schemas.microsoft.com/office/drawing/2014/main" id="{F597837B-1B9A-3893-1718-6C2CC48F13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24022">
            <a:off x="5324699" y="3899261"/>
            <a:ext cx="6987189" cy="3166154"/>
          </a:xfrm>
          <a:custGeom>
            <a:avLst/>
            <a:gdLst>
              <a:gd name="connsiteX0" fmla="*/ 0 w 6987189"/>
              <a:gd name="connsiteY0" fmla="*/ 444427 h 3166154"/>
              <a:gd name="connsiteX1" fmla="*/ 6810329 w 6987189"/>
              <a:gd name="connsiteY1" fmla="*/ 0 h 3166154"/>
              <a:gd name="connsiteX2" fmla="*/ 6987189 w 6987189"/>
              <a:gd name="connsiteY2" fmla="*/ 2710186 h 3166154"/>
              <a:gd name="connsiteX3" fmla="*/ 0 w 6987189"/>
              <a:gd name="connsiteY3" fmla="*/ 3166154 h 3166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7189" h="3166154">
                <a:moveTo>
                  <a:pt x="0" y="444427"/>
                </a:moveTo>
                <a:lnTo>
                  <a:pt x="6810329" y="0"/>
                </a:lnTo>
                <a:lnTo>
                  <a:pt x="6987189" y="2710186"/>
                </a:lnTo>
                <a:lnTo>
                  <a:pt x="0" y="31661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22064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46DB2-B30D-C96D-67BB-B6DCBE702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958"/>
            <a:ext cx="10515600" cy="71883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37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4CF6E-8F50-58A2-C080-FAF74B267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77AD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77AD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77AD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77AD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77AD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B21FFF-51E8-3DF0-2CEC-2D92F9F769E8}"/>
              </a:ext>
            </a:extLst>
          </p:cNvPr>
          <p:cNvGrpSpPr/>
          <p:nvPr userDrawn="1"/>
        </p:nvGrpSpPr>
        <p:grpSpPr>
          <a:xfrm>
            <a:off x="7111444" y="6112891"/>
            <a:ext cx="4700825" cy="486917"/>
            <a:chOff x="4532367" y="5499668"/>
            <a:chExt cx="4700825" cy="486917"/>
          </a:xfrm>
        </p:grpSpPr>
        <p:pic>
          <p:nvPicPr>
            <p:cNvPr id="11" name="Picture 10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C92D18F1-71BF-5151-14D0-8C7B323821B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87606" y="5499668"/>
              <a:ext cx="1445586" cy="486917"/>
            </a:xfrm>
            <a:prstGeom prst="rect">
              <a:avLst/>
            </a:prstGeom>
          </p:spPr>
        </p:pic>
        <p:pic>
          <p:nvPicPr>
            <p:cNvPr id="12" name="Picture 11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B927EE94-0C86-A7C0-5337-F96B18FEED7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25662" y="5499668"/>
              <a:ext cx="1396150" cy="486917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AFE9E317-C627-186E-E4B0-CD3338A9CB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367" y="5733588"/>
              <a:ext cx="1127501" cy="252142"/>
            </a:xfrm>
            <a:prstGeom prst="rect">
              <a:avLst/>
            </a:prstGeom>
          </p:spPr>
        </p:pic>
      </p:grpSp>
      <p:pic>
        <p:nvPicPr>
          <p:cNvPr id="14" name="Picture 13" descr="A picture containing web, bridge&#10;&#10;Description automatically generated">
            <a:extLst>
              <a:ext uri="{FF2B5EF4-FFF2-40B4-BE49-F238E27FC236}">
                <a16:creationId xmlns:a16="http://schemas.microsoft.com/office/drawing/2014/main" id="{BB88E1E4-122D-8BD0-E90B-9A14D62A7C5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24022">
            <a:off x="5285622" y="3922707"/>
            <a:ext cx="6987189" cy="3166154"/>
          </a:xfrm>
          <a:custGeom>
            <a:avLst/>
            <a:gdLst>
              <a:gd name="connsiteX0" fmla="*/ 0 w 6987189"/>
              <a:gd name="connsiteY0" fmla="*/ 444427 h 3166154"/>
              <a:gd name="connsiteX1" fmla="*/ 6810329 w 6987189"/>
              <a:gd name="connsiteY1" fmla="*/ 0 h 3166154"/>
              <a:gd name="connsiteX2" fmla="*/ 6987189 w 6987189"/>
              <a:gd name="connsiteY2" fmla="*/ 2710186 h 3166154"/>
              <a:gd name="connsiteX3" fmla="*/ 0 w 6987189"/>
              <a:gd name="connsiteY3" fmla="*/ 3166154 h 3166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7189" h="3166154">
                <a:moveTo>
                  <a:pt x="0" y="444427"/>
                </a:moveTo>
                <a:lnTo>
                  <a:pt x="6810329" y="0"/>
                </a:lnTo>
                <a:lnTo>
                  <a:pt x="6987189" y="2710186"/>
                </a:lnTo>
                <a:lnTo>
                  <a:pt x="0" y="31661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940209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web, bridge&#10;&#10;Description automatically generated">
            <a:extLst>
              <a:ext uri="{FF2B5EF4-FFF2-40B4-BE49-F238E27FC236}">
                <a16:creationId xmlns:a16="http://schemas.microsoft.com/office/drawing/2014/main" id="{2C3D5957-94D9-32E2-C239-F48D34C528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24022">
            <a:off x="5285622" y="3922707"/>
            <a:ext cx="6987189" cy="3166154"/>
          </a:xfrm>
          <a:custGeom>
            <a:avLst/>
            <a:gdLst>
              <a:gd name="connsiteX0" fmla="*/ 0 w 6987189"/>
              <a:gd name="connsiteY0" fmla="*/ 444427 h 3166154"/>
              <a:gd name="connsiteX1" fmla="*/ 6810329 w 6987189"/>
              <a:gd name="connsiteY1" fmla="*/ 0 h 3166154"/>
              <a:gd name="connsiteX2" fmla="*/ 6987189 w 6987189"/>
              <a:gd name="connsiteY2" fmla="*/ 2710186 h 3166154"/>
              <a:gd name="connsiteX3" fmla="*/ 0 w 6987189"/>
              <a:gd name="connsiteY3" fmla="*/ 3166154 h 3166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7189" h="3166154">
                <a:moveTo>
                  <a:pt x="0" y="444427"/>
                </a:moveTo>
                <a:lnTo>
                  <a:pt x="6810329" y="0"/>
                </a:lnTo>
                <a:lnTo>
                  <a:pt x="6987189" y="2710186"/>
                </a:lnTo>
                <a:lnTo>
                  <a:pt x="0" y="31661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223994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C6B00-47F2-1138-A95B-A94885ECE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GB" sz="2400" dirty="0">
                <a:solidFill>
                  <a:srgbClr val="0037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48D06-3B9B-6C3D-1071-1F1E8C894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3682" y="1552514"/>
            <a:ext cx="5348203" cy="429899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GB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buClr>
                <a:srgbClr val="0077AD"/>
              </a:buClr>
            </a:pPr>
            <a:r>
              <a:rPr lang="en-US" dirty="0"/>
              <a:t>Click to edit Master text styles</a:t>
            </a:r>
          </a:p>
          <a:p>
            <a:pPr lvl="1">
              <a:buClr>
                <a:srgbClr val="0077AD"/>
              </a:buClr>
            </a:pPr>
            <a:r>
              <a:rPr lang="en-US" dirty="0"/>
              <a:t>Second level</a:t>
            </a:r>
          </a:p>
          <a:p>
            <a:pPr lvl="2">
              <a:buClr>
                <a:srgbClr val="0077AD"/>
              </a:buClr>
            </a:pPr>
            <a:r>
              <a:rPr lang="en-US" dirty="0"/>
              <a:t>Third level</a:t>
            </a:r>
          </a:p>
          <a:p>
            <a:pPr lvl="3">
              <a:buClr>
                <a:srgbClr val="0077AD"/>
              </a:buClr>
            </a:pPr>
            <a:r>
              <a:rPr lang="en-US" dirty="0"/>
              <a:t>Fourth level</a:t>
            </a:r>
          </a:p>
          <a:p>
            <a:pPr lvl="4">
              <a:buClr>
                <a:srgbClr val="0077AD"/>
              </a:buClr>
            </a:pPr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CEE4FA-E2A2-F017-47A7-BC9BDE92F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buClr>
                <a:srgbClr val="0077AD"/>
              </a:buClr>
            </a:pPr>
            <a:r>
              <a:rPr lang="en-US" dirty="0"/>
              <a:t>Click to edit Master text styles</a:t>
            </a:r>
          </a:p>
        </p:txBody>
      </p:sp>
      <p:pic>
        <p:nvPicPr>
          <p:cNvPr id="14" name="Picture 13" descr="A picture containing web, bridge&#10;&#10;Description automatically generated">
            <a:extLst>
              <a:ext uri="{FF2B5EF4-FFF2-40B4-BE49-F238E27FC236}">
                <a16:creationId xmlns:a16="http://schemas.microsoft.com/office/drawing/2014/main" id="{0998E5B6-72A1-D87A-BB93-405B3A8AE1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24022">
            <a:off x="5285622" y="3922707"/>
            <a:ext cx="6987189" cy="3166154"/>
          </a:xfrm>
          <a:custGeom>
            <a:avLst/>
            <a:gdLst>
              <a:gd name="connsiteX0" fmla="*/ 0 w 6987189"/>
              <a:gd name="connsiteY0" fmla="*/ 444427 h 3166154"/>
              <a:gd name="connsiteX1" fmla="*/ 6810329 w 6987189"/>
              <a:gd name="connsiteY1" fmla="*/ 0 h 3166154"/>
              <a:gd name="connsiteX2" fmla="*/ 6987189 w 6987189"/>
              <a:gd name="connsiteY2" fmla="*/ 2710186 h 3166154"/>
              <a:gd name="connsiteX3" fmla="*/ 0 w 6987189"/>
              <a:gd name="connsiteY3" fmla="*/ 3166154 h 3166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7189" h="3166154">
                <a:moveTo>
                  <a:pt x="0" y="444427"/>
                </a:moveTo>
                <a:lnTo>
                  <a:pt x="6810329" y="0"/>
                </a:lnTo>
                <a:lnTo>
                  <a:pt x="6987189" y="2710186"/>
                </a:lnTo>
                <a:lnTo>
                  <a:pt x="0" y="31661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684222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CF736-1FC7-CC00-5DFC-E2C69EA1E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709135" cy="93393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GB" sz="2800" dirty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3F5F34-1743-4030-BF05-6B7D377154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795973"/>
            <a:ext cx="6172200" cy="406507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F20C9-170E-4829-445E-BF4B859FD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95973"/>
            <a:ext cx="3932237" cy="4073015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 descr="A picture containing web, bridge&#10;&#10;Description automatically generated">
            <a:extLst>
              <a:ext uri="{FF2B5EF4-FFF2-40B4-BE49-F238E27FC236}">
                <a16:creationId xmlns:a16="http://schemas.microsoft.com/office/drawing/2014/main" id="{A4D22FA2-41E8-1281-95D2-0848EACBA9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24022">
            <a:off x="5285622" y="3922707"/>
            <a:ext cx="6987189" cy="3166154"/>
          </a:xfrm>
          <a:custGeom>
            <a:avLst/>
            <a:gdLst>
              <a:gd name="connsiteX0" fmla="*/ 0 w 6987189"/>
              <a:gd name="connsiteY0" fmla="*/ 444427 h 3166154"/>
              <a:gd name="connsiteX1" fmla="*/ 6810329 w 6987189"/>
              <a:gd name="connsiteY1" fmla="*/ 0 h 3166154"/>
              <a:gd name="connsiteX2" fmla="*/ 6987189 w 6987189"/>
              <a:gd name="connsiteY2" fmla="*/ 2710186 h 3166154"/>
              <a:gd name="connsiteX3" fmla="*/ 0 w 6987189"/>
              <a:gd name="connsiteY3" fmla="*/ 3166154 h 3166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7189" h="3166154">
                <a:moveTo>
                  <a:pt x="0" y="444427"/>
                </a:moveTo>
                <a:lnTo>
                  <a:pt x="6810329" y="0"/>
                </a:lnTo>
                <a:lnTo>
                  <a:pt x="6987189" y="2710186"/>
                </a:lnTo>
                <a:lnTo>
                  <a:pt x="0" y="31661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600405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AB9B03F-878F-C088-6E77-BC9623252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2131"/>
            <a:ext cx="6124731" cy="71203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37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3AD3DED-915F-3391-B9A8-C649A8C9D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24731" cy="4351338"/>
          </a:xfrm>
        </p:spPr>
        <p:txBody>
          <a:bodyPr/>
          <a:lstStyle>
            <a:lvl1pPr>
              <a:buClr>
                <a:srgbClr val="0077AD"/>
              </a:buCl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77AD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77AD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77AD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77AD"/>
              </a:buCl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85FB6D9-DF36-A926-0180-97C24EE17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42407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fld id="{79BB84DF-21AF-7742-ADBC-33814B787025}" type="slidenum">
              <a:rPr lang="en-GB" smtClean="0"/>
              <a: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t>‹#›</a:t>
            </a:fld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40A39CF-D878-7517-18FD-2918326B37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0" y="6356350"/>
            <a:ext cx="2992438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" name="Picture 2" descr="A picture containing web&#10;&#10;Description automatically generated">
            <a:extLst>
              <a:ext uri="{FF2B5EF4-FFF2-40B4-BE49-F238E27FC236}">
                <a16:creationId xmlns:a16="http://schemas.microsoft.com/office/drawing/2014/main" id="{F40B8741-8B80-F39B-CE93-77DC3F9E50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53741">
            <a:off x="4016898" y="106439"/>
            <a:ext cx="5442440" cy="6569041"/>
          </a:xfrm>
          <a:custGeom>
            <a:avLst/>
            <a:gdLst>
              <a:gd name="connsiteX0" fmla="*/ 3600406 w 5442440"/>
              <a:gd name="connsiteY0" fmla="*/ 0 h 6569041"/>
              <a:gd name="connsiteX1" fmla="*/ 5442440 w 5442440"/>
              <a:gd name="connsiteY1" fmla="*/ 350420 h 6569041"/>
              <a:gd name="connsiteX2" fmla="*/ 5442440 w 5442440"/>
              <a:gd name="connsiteY2" fmla="*/ 3466561 h 6569041"/>
              <a:gd name="connsiteX3" fmla="*/ 4852238 w 5442440"/>
              <a:gd name="connsiteY3" fmla="*/ 6569041 h 6569041"/>
              <a:gd name="connsiteX4" fmla="*/ 1434931 w 5442440"/>
              <a:gd name="connsiteY4" fmla="*/ 6569041 h 6569041"/>
              <a:gd name="connsiteX5" fmla="*/ 0 w 5442440"/>
              <a:gd name="connsiteY5" fmla="*/ 6296066 h 6569041"/>
              <a:gd name="connsiteX6" fmla="*/ 0 w 5442440"/>
              <a:gd name="connsiteY6" fmla="*/ 0 h 656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2440" h="6569041">
                <a:moveTo>
                  <a:pt x="3600406" y="0"/>
                </a:moveTo>
                <a:lnTo>
                  <a:pt x="5442440" y="350420"/>
                </a:lnTo>
                <a:lnTo>
                  <a:pt x="5442440" y="3466561"/>
                </a:lnTo>
                <a:lnTo>
                  <a:pt x="4852238" y="6569041"/>
                </a:lnTo>
                <a:lnTo>
                  <a:pt x="1434931" y="6569041"/>
                </a:lnTo>
                <a:lnTo>
                  <a:pt x="0" y="62960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214E39-A2FC-1E4B-3F7E-371122E74C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0738" t="-57" r="18139" b="7297"/>
          <a:stretch/>
        </p:blipFill>
        <p:spPr>
          <a:xfrm>
            <a:off x="5402432" y="-4194"/>
            <a:ext cx="6791044" cy="6870662"/>
          </a:xfrm>
          <a:custGeom>
            <a:avLst/>
            <a:gdLst>
              <a:gd name="connsiteX0" fmla="*/ 6791044 w 6791044"/>
              <a:gd name="connsiteY0" fmla="*/ 0 h 6870662"/>
              <a:gd name="connsiteX1" fmla="*/ 6786849 w 6791044"/>
              <a:gd name="connsiteY1" fmla="*/ 6862195 h 6870662"/>
              <a:gd name="connsiteX2" fmla="*/ 0 w 6791044"/>
              <a:gd name="connsiteY2" fmla="*/ 6870662 h 6870662"/>
              <a:gd name="connsiteX3" fmla="*/ 649989 w 6791044"/>
              <a:gd name="connsiteY3" fmla="*/ 4467060 h 6870662"/>
              <a:gd name="connsiteX4" fmla="*/ 700559 w 6791044"/>
              <a:gd name="connsiteY4" fmla="*/ 4387443 h 6870662"/>
              <a:gd name="connsiteX5" fmla="*/ 3259045 w 6791044"/>
              <a:gd name="connsiteY5" fmla="*/ 4037 h 687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91044" h="6870662">
                <a:moveTo>
                  <a:pt x="6791044" y="0"/>
                </a:moveTo>
                <a:cubicBezTo>
                  <a:pt x="6788248" y="2288796"/>
                  <a:pt x="6789645" y="4573399"/>
                  <a:pt x="6786849" y="6862195"/>
                </a:cubicBezTo>
                <a:lnTo>
                  <a:pt x="0" y="6870662"/>
                </a:lnTo>
                <a:lnTo>
                  <a:pt x="649989" y="4467060"/>
                </a:lnTo>
                <a:cubicBezTo>
                  <a:pt x="687740" y="4395753"/>
                  <a:pt x="662808" y="4458750"/>
                  <a:pt x="700559" y="4387443"/>
                </a:cubicBezTo>
                <a:lnTo>
                  <a:pt x="3259045" y="4037"/>
                </a:lnTo>
                <a:close/>
              </a:path>
            </a:pathLst>
          </a:custGeom>
        </p:spPr>
      </p:pic>
      <p:pic>
        <p:nvPicPr>
          <p:cNvPr id="14" name="Picture 13" descr="A picture containing blur, light, night sky&#10;&#10;Description automatically generated">
            <a:extLst>
              <a:ext uri="{FF2B5EF4-FFF2-40B4-BE49-F238E27FC236}">
                <a16:creationId xmlns:a16="http://schemas.microsoft.com/office/drawing/2014/main" id="{ED4747EB-A949-525F-7357-4EDBB4F782D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903" y="4019894"/>
            <a:ext cx="758425" cy="758425"/>
          </a:xfrm>
          <a:prstGeom prst="rect">
            <a:avLst/>
          </a:prstGeom>
        </p:spPr>
      </p:pic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FE4A9B43-9128-88A9-B58E-2397F393A6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9199" y="420778"/>
            <a:ext cx="2931017" cy="892867"/>
          </a:xfrm>
          <a:prstGeom prst="rect">
            <a:avLst/>
          </a:prstGeom>
        </p:spPr>
      </p:pic>
      <p:pic>
        <p:nvPicPr>
          <p:cNvPr id="16" name="Picture 15" descr="Text&#10;&#10;Description automatically generated with medium confidence">
            <a:extLst>
              <a:ext uri="{FF2B5EF4-FFF2-40B4-BE49-F238E27FC236}">
                <a16:creationId xmlns:a16="http://schemas.microsoft.com/office/drawing/2014/main" id="{D7F68D51-3A53-4638-C249-9B8BB2898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6882" y="6024700"/>
            <a:ext cx="4035067" cy="57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433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laser&#10;&#10;Description automatically generated">
            <a:extLst>
              <a:ext uri="{FF2B5EF4-FFF2-40B4-BE49-F238E27FC236}">
                <a16:creationId xmlns:a16="http://schemas.microsoft.com/office/drawing/2014/main" id="{E554ED24-6F21-2F74-4600-6EED1B982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60B7F2-3491-BBCF-C727-671BCEC41B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52674" y="1702865"/>
            <a:ext cx="4454578" cy="2055918"/>
          </a:xfrm>
        </p:spPr>
        <p:txBody>
          <a:bodyPr anchor="b">
            <a:normAutofit/>
          </a:bodyPr>
          <a:lstStyle>
            <a:lvl1pPr algn="r">
              <a:lnSpc>
                <a:spcPts val="5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643CCE-3925-DFB9-40BD-9EEAB48F72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52674" y="4074228"/>
            <a:ext cx="4454577" cy="365125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03003F-890D-AC4F-529F-C218D273F612}"/>
              </a:ext>
            </a:extLst>
          </p:cNvPr>
          <p:cNvCxnSpPr>
            <a:cxnSpLocks/>
          </p:cNvCxnSpPr>
          <p:nvPr userDrawn="1"/>
        </p:nvCxnSpPr>
        <p:spPr>
          <a:xfrm flipH="1">
            <a:off x="7989757" y="3904937"/>
            <a:ext cx="3747541" cy="0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4FD27DFF-F062-4399-CE50-B81489E1FF15}"/>
              </a:ext>
            </a:extLst>
          </p:cNvPr>
          <p:cNvGrpSpPr/>
          <p:nvPr userDrawn="1"/>
        </p:nvGrpSpPr>
        <p:grpSpPr>
          <a:xfrm>
            <a:off x="7128543" y="275753"/>
            <a:ext cx="4773485" cy="6227985"/>
            <a:chOff x="7128543" y="275753"/>
            <a:chExt cx="4773485" cy="6227985"/>
          </a:xfrm>
        </p:grpSpPr>
        <p:pic>
          <p:nvPicPr>
            <p:cNvPr id="5" name="Picture 4" descr="Text&#10;&#10;Description automatically generated">
              <a:extLst>
                <a:ext uri="{FF2B5EF4-FFF2-40B4-BE49-F238E27FC236}">
                  <a16:creationId xmlns:a16="http://schemas.microsoft.com/office/drawing/2014/main" id="{E1E357B9-1531-4E4F-3670-8EECCDD5C7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8543" y="5881438"/>
              <a:ext cx="4699000" cy="622300"/>
            </a:xfrm>
            <a:prstGeom prst="rect">
              <a:avLst/>
            </a:prstGeom>
          </p:spPr>
        </p:pic>
        <p:pic>
          <p:nvPicPr>
            <p:cNvPr id="7" name="Picture 6" descr="Logo, company name&#10;&#10;Description automatically generated">
              <a:extLst>
                <a:ext uri="{FF2B5EF4-FFF2-40B4-BE49-F238E27FC236}">
                  <a16:creationId xmlns:a16="http://schemas.microsoft.com/office/drawing/2014/main" id="{99143E6B-7497-9263-4794-A20B71DCEE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616" y="275753"/>
              <a:ext cx="3571412" cy="1376930"/>
            </a:xfrm>
            <a:prstGeom prst="rect">
              <a:avLst/>
            </a:prstGeom>
          </p:spPr>
        </p:pic>
      </p:grp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B2D76D8-F122-B788-71BD-DD422F8F8A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14" y="-1588"/>
            <a:ext cx="6152620" cy="6799792"/>
          </a:xfrm>
          <a:custGeom>
            <a:avLst/>
            <a:gdLst>
              <a:gd name="connsiteX0" fmla="*/ 611748 w 6150006"/>
              <a:gd name="connsiteY0" fmla="*/ 0 h 6810904"/>
              <a:gd name="connsiteX1" fmla="*/ 3820085 w 6150006"/>
              <a:gd name="connsiteY1" fmla="*/ 605366 h 6810904"/>
              <a:gd name="connsiteX2" fmla="*/ 6150006 w 6150006"/>
              <a:gd name="connsiteY2" fmla="*/ 1735667 h 6810904"/>
              <a:gd name="connsiteX3" fmla="*/ 5709209 w 6150006"/>
              <a:gd name="connsiteY3" fmla="*/ 4083580 h 6810904"/>
              <a:gd name="connsiteX4" fmla="*/ 4398466 w 6150006"/>
              <a:gd name="connsiteY4" fmla="*/ 6810904 h 6810904"/>
              <a:gd name="connsiteX5" fmla="*/ 1867990 w 6150006"/>
              <a:gd name="connsiteY5" fmla="*/ 3914245 h 6810904"/>
              <a:gd name="connsiteX6" fmla="*/ 1837298 w 6150006"/>
              <a:gd name="connsiteY6" fmla="*/ 3871382 h 6810904"/>
              <a:gd name="connsiteX7" fmla="*/ 2149 w 6150006"/>
              <a:gd name="connsiteY7" fmla="*/ 98424 h 6810904"/>
              <a:gd name="connsiteX8" fmla="*/ 31 w 6150006"/>
              <a:gd name="connsiteY8" fmla="*/ 6350 h 6810904"/>
              <a:gd name="connsiteX0" fmla="*/ 611748 w 6150006"/>
              <a:gd name="connsiteY0" fmla="*/ 0 h 6810904"/>
              <a:gd name="connsiteX1" fmla="*/ 3820085 w 6150006"/>
              <a:gd name="connsiteY1" fmla="*/ 605366 h 6810904"/>
              <a:gd name="connsiteX2" fmla="*/ 6150006 w 6150006"/>
              <a:gd name="connsiteY2" fmla="*/ 1735667 h 6810904"/>
              <a:gd name="connsiteX3" fmla="*/ 5709209 w 6150006"/>
              <a:gd name="connsiteY3" fmla="*/ 4083580 h 6810904"/>
              <a:gd name="connsiteX4" fmla="*/ 4398466 w 6150006"/>
              <a:gd name="connsiteY4" fmla="*/ 6810904 h 6810904"/>
              <a:gd name="connsiteX5" fmla="*/ 1867990 w 6150006"/>
              <a:gd name="connsiteY5" fmla="*/ 3914245 h 6810904"/>
              <a:gd name="connsiteX6" fmla="*/ 1815073 w 6150006"/>
              <a:gd name="connsiteY6" fmla="*/ 3820582 h 6810904"/>
              <a:gd name="connsiteX7" fmla="*/ 2149 w 6150006"/>
              <a:gd name="connsiteY7" fmla="*/ 98424 h 6810904"/>
              <a:gd name="connsiteX8" fmla="*/ 31 w 6150006"/>
              <a:gd name="connsiteY8" fmla="*/ 6350 h 6810904"/>
              <a:gd name="connsiteX9" fmla="*/ 611748 w 6150006"/>
              <a:gd name="connsiteY9" fmla="*/ 0 h 6810904"/>
              <a:gd name="connsiteX0" fmla="*/ 611748 w 6150006"/>
              <a:gd name="connsiteY0" fmla="*/ 0 h 6810904"/>
              <a:gd name="connsiteX1" fmla="*/ 3820085 w 6150006"/>
              <a:gd name="connsiteY1" fmla="*/ 605366 h 6810904"/>
              <a:gd name="connsiteX2" fmla="*/ 6150006 w 6150006"/>
              <a:gd name="connsiteY2" fmla="*/ 1735667 h 6810904"/>
              <a:gd name="connsiteX3" fmla="*/ 5709209 w 6150006"/>
              <a:gd name="connsiteY3" fmla="*/ 4083580 h 6810904"/>
              <a:gd name="connsiteX4" fmla="*/ 4398466 w 6150006"/>
              <a:gd name="connsiteY4" fmla="*/ 6810904 h 6810904"/>
              <a:gd name="connsiteX5" fmla="*/ 1891802 w 6150006"/>
              <a:gd name="connsiteY5" fmla="*/ 3919007 h 6810904"/>
              <a:gd name="connsiteX6" fmla="*/ 1815073 w 6150006"/>
              <a:gd name="connsiteY6" fmla="*/ 3820582 h 6810904"/>
              <a:gd name="connsiteX7" fmla="*/ 2149 w 6150006"/>
              <a:gd name="connsiteY7" fmla="*/ 98424 h 6810904"/>
              <a:gd name="connsiteX8" fmla="*/ 31 w 6150006"/>
              <a:gd name="connsiteY8" fmla="*/ 6350 h 6810904"/>
              <a:gd name="connsiteX9" fmla="*/ 611748 w 6150006"/>
              <a:gd name="connsiteY9" fmla="*/ 0 h 6810904"/>
              <a:gd name="connsiteX0" fmla="*/ 611748 w 6150006"/>
              <a:gd name="connsiteY0" fmla="*/ 0 h 6810904"/>
              <a:gd name="connsiteX1" fmla="*/ 3820085 w 6150006"/>
              <a:gd name="connsiteY1" fmla="*/ 605366 h 6810904"/>
              <a:gd name="connsiteX2" fmla="*/ 6150006 w 6150006"/>
              <a:gd name="connsiteY2" fmla="*/ 1735667 h 6810904"/>
              <a:gd name="connsiteX3" fmla="*/ 5709209 w 6150006"/>
              <a:gd name="connsiteY3" fmla="*/ 4083580 h 6810904"/>
              <a:gd name="connsiteX4" fmla="*/ 4398466 w 6150006"/>
              <a:gd name="connsiteY4" fmla="*/ 6810904 h 6810904"/>
              <a:gd name="connsiteX5" fmla="*/ 1882277 w 6150006"/>
              <a:gd name="connsiteY5" fmla="*/ 3909482 h 6810904"/>
              <a:gd name="connsiteX6" fmla="*/ 1815073 w 6150006"/>
              <a:gd name="connsiteY6" fmla="*/ 3820582 h 6810904"/>
              <a:gd name="connsiteX7" fmla="*/ 2149 w 6150006"/>
              <a:gd name="connsiteY7" fmla="*/ 98424 h 6810904"/>
              <a:gd name="connsiteX8" fmla="*/ 31 w 6150006"/>
              <a:gd name="connsiteY8" fmla="*/ 6350 h 6810904"/>
              <a:gd name="connsiteX9" fmla="*/ 611748 w 6150006"/>
              <a:gd name="connsiteY9" fmla="*/ 0 h 6810904"/>
              <a:gd name="connsiteX0" fmla="*/ 611748 w 6150006"/>
              <a:gd name="connsiteY0" fmla="*/ 0 h 6810904"/>
              <a:gd name="connsiteX1" fmla="*/ 3820085 w 6150006"/>
              <a:gd name="connsiteY1" fmla="*/ 605366 h 6810904"/>
              <a:gd name="connsiteX2" fmla="*/ 6150006 w 6150006"/>
              <a:gd name="connsiteY2" fmla="*/ 1735667 h 6810904"/>
              <a:gd name="connsiteX3" fmla="*/ 5709209 w 6150006"/>
              <a:gd name="connsiteY3" fmla="*/ 4083580 h 6810904"/>
              <a:gd name="connsiteX4" fmla="*/ 4398466 w 6150006"/>
              <a:gd name="connsiteY4" fmla="*/ 6810904 h 6810904"/>
              <a:gd name="connsiteX5" fmla="*/ 1882277 w 6150006"/>
              <a:gd name="connsiteY5" fmla="*/ 3909482 h 6810904"/>
              <a:gd name="connsiteX6" fmla="*/ 1815073 w 6150006"/>
              <a:gd name="connsiteY6" fmla="*/ 3820582 h 6810904"/>
              <a:gd name="connsiteX7" fmla="*/ 2149 w 6150006"/>
              <a:gd name="connsiteY7" fmla="*/ 98424 h 6810904"/>
              <a:gd name="connsiteX8" fmla="*/ 31 w 6150006"/>
              <a:gd name="connsiteY8" fmla="*/ 6350 h 6810904"/>
              <a:gd name="connsiteX9" fmla="*/ 611748 w 6150006"/>
              <a:gd name="connsiteY9" fmla="*/ 0 h 6810904"/>
              <a:gd name="connsiteX0" fmla="*/ 611748 w 6150006"/>
              <a:gd name="connsiteY0" fmla="*/ 0 h 6810904"/>
              <a:gd name="connsiteX1" fmla="*/ 3820085 w 6150006"/>
              <a:gd name="connsiteY1" fmla="*/ 605366 h 6810904"/>
              <a:gd name="connsiteX2" fmla="*/ 6150006 w 6150006"/>
              <a:gd name="connsiteY2" fmla="*/ 1735667 h 6810904"/>
              <a:gd name="connsiteX3" fmla="*/ 5709209 w 6150006"/>
              <a:gd name="connsiteY3" fmla="*/ 4083580 h 6810904"/>
              <a:gd name="connsiteX4" fmla="*/ 4398466 w 6150006"/>
              <a:gd name="connsiteY4" fmla="*/ 6810904 h 6810904"/>
              <a:gd name="connsiteX5" fmla="*/ 1882277 w 6150006"/>
              <a:gd name="connsiteY5" fmla="*/ 3909482 h 6810904"/>
              <a:gd name="connsiteX6" fmla="*/ 1815073 w 6150006"/>
              <a:gd name="connsiteY6" fmla="*/ 3820582 h 6810904"/>
              <a:gd name="connsiteX7" fmla="*/ 2149 w 6150006"/>
              <a:gd name="connsiteY7" fmla="*/ 98424 h 6810904"/>
              <a:gd name="connsiteX8" fmla="*/ 31 w 6150006"/>
              <a:gd name="connsiteY8" fmla="*/ 6350 h 6810904"/>
              <a:gd name="connsiteX9" fmla="*/ 611748 w 6150006"/>
              <a:gd name="connsiteY9" fmla="*/ 0 h 6810904"/>
              <a:gd name="connsiteX0" fmla="*/ 611748 w 6150006"/>
              <a:gd name="connsiteY0" fmla="*/ 0 h 6810904"/>
              <a:gd name="connsiteX1" fmla="*/ 3820085 w 6150006"/>
              <a:gd name="connsiteY1" fmla="*/ 605366 h 6810904"/>
              <a:gd name="connsiteX2" fmla="*/ 6150006 w 6150006"/>
              <a:gd name="connsiteY2" fmla="*/ 1735667 h 6810904"/>
              <a:gd name="connsiteX3" fmla="*/ 5709209 w 6150006"/>
              <a:gd name="connsiteY3" fmla="*/ 4083580 h 6810904"/>
              <a:gd name="connsiteX4" fmla="*/ 4398466 w 6150006"/>
              <a:gd name="connsiteY4" fmla="*/ 6810904 h 6810904"/>
              <a:gd name="connsiteX5" fmla="*/ 1882277 w 6150006"/>
              <a:gd name="connsiteY5" fmla="*/ 3909482 h 6810904"/>
              <a:gd name="connsiteX6" fmla="*/ 1818248 w 6150006"/>
              <a:gd name="connsiteY6" fmla="*/ 3820582 h 6810904"/>
              <a:gd name="connsiteX7" fmla="*/ 2149 w 6150006"/>
              <a:gd name="connsiteY7" fmla="*/ 98424 h 6810904"/>
              <a:gd name="connsiteX8" fmla="*/ 31 w 6150006"/>
              <a:gd name="connsiteY8" fmla="*/ 6350 h 6810904"/>
              <a:gd name="connsiteX9" fmla="*/ 611748 w 6150006"/>
              <a:gd name="connsiteY9" fmla="*/ 0 h 6810904"/>
              <a:gd name="connsiteX0" fmla="*/ 611748 w 6150006"/>
              <a:gd name="connsiteY0" fmla="*/ 0 h 6810904"/>
              <a:gd name="connsiteX1" fmla="*/ 3820085 w 6150006"/>
              <a:gd name="connsiteY1" fmla="*/ 605366 h 6810904"/>
              <a:gd name="connsiteX2" fmla="*/ 6150006 w 6150006"/>
              <a:gd name="connsiteY2" fmla="*/ 1735667 h 6810904"/>
              <a:gd name="connsiteX3" fmla="*/ 5719763 w 6150006"/>
              <a:gd name="connsiteY3" fmla="*/ 4014788 h 6810904"/>
              <a:gd name="connsiteX4" fmla="*/ 5709209 w 6150006"/>
              <a:gd name="connsiteY4" fmla="*/ 4083580 h 6810904"/>
              <a:gd name="connsiteX5" fmla="*/ 4398466 w 6150006"/>
              <a:gd name="connsiteY5" fmla="*/ 6810904 h 6810904"/>
              <a:gd name="connsiteX6" fmla="*/ 1882277 w 6150006"/>
              <a:gd name="connsiteY6" fmla="*/ 3909482 h 6810904"/>
              <a:gd name="connsiteX7" fmla="*/ 1818248 w 6150006"/>
              <a:gd name="connsiteY7" fmla="*/ 3820582 h 6810904"/>
              <a:gd name="connsiteX8" fmla="*/ 2149 w 6150006"/>
              <a:gd name="connsiteY8" fmla="*/ 98424 h 6810904"/>
              <a:gd name="connsiteX9" fmla="*/ 31 w 6150006"/>
              <a:gd name="connsiteY9" fmla="*/ 6350 h 6810904"/>
              <a:gd name="connsiteX10" fmla="*/ 611748 w 6150006"/>
              <a:gd name="connsiteY10" fmla="*/ 0 h 6810904"/>
              <a:gd name="connsiteX0" fmla="*/ 611748 w 6150006"/>
              <a:gd name="connsiteY0" fmla="*/ 0 h 6810904"/>
              <a:gd name="connsiteX1" fmla="*/ 3820085 w 6150006"/>
              <a:gd name="connsiteY1" fmla="*/ 605366 h 6810904"/>
              <a:gd name="connsiteX2" fmla="*/ 6150006 w 6150006"/>
              <a:gd name="connsiteY2" fmla="*/ 1735667 h 6810904"/>
              <a:gd name="connsiteX3" fmla="*/ 5715001 w 6150006"/>
              <a:gd name="connsiteY3" fmla="*/ 4017963 h 6810904"/>
              <a:gd name="connsiteX4" fmla="*/ 5709209 w 6150006"/>
              <a:gd name="connsiteY4" fmla="*/ 4083580 h 6810904"/>
              <a:gd name="connsiteX5" fmla="*/ 4398466 w 6150006"/>
              <a:gd name="connsiteY5" fmla="*/ 6810904 h 6810904"/>
              <a:gd name="connsiteX6" fmla="*/ 1882277 w 6150006"/>
              <a:gd name="connsiteY6" fmla="*/ 3909482 h 6810904"/>
              <a:gd name="connsiteX7" fmla="*/ 1818248 w 6150006"/>
              <a:gd name="connsiteY7" fmla="*/ 3820582 h 6810904"/>
              <a:gd name="connsiteX8" fmla="*/ 2149 w 6150006"/>
              <a:gd name="connsiteY8" fmla="*/ 98424 h 6810904"/>
              <a:gd name="connsiteX9" fmla="*/ 31 w 6150006"/>
              <a:gd name="connsiteY9" fmla="*/ 6350 h 6810904"/>
              <a:gd name="connsiteX10" fmla="*/ 611748 w 6150006"/>
              <a:gd name="connsiteY10" fmla="*/ 0 h 6810904"/>
              <a:gd name="connsiteX0" fmla="*/ 611748 w 6150006"/>
              <a:gd name="connsiteY0" fmla="*/ 0 h 6810904"/>
              <a:gd name="connsiteX1" fmla="*/ 3820085 w 6150006"/>
              <a:gd name="connsiteY1" fmla="*/ 605366 h 6810904"/>
              <a:gd name="connsiteX2" fmla="*/ 6150006 w 6150006"/>
              <a:gd name="connsiteY2" fmla="*/ 1735667 h 6810904"/>
              <a:gd name="connsiteX3" fmla="*/ 5715001 w 6150006"/>
              <a:gd name="connsiteY3" fmla="*/ 4014788 h 6810904"/>
              <a:gd name="connsiteX4" fmla="*/ 5709209 w 6150006"/>
              <a:gd name="connsiteY4" fmla="*/ 4083580 h 6810904"/>
              <a:gd name="connsiteX5" fmla="*/ 4398466 w 6150006"/>
              <a:gd name="connsiteY5" fmla="*/ 6810904 h 6810904"/>
              <a:gd name="connsiteX6" fmla="*/ 1882277 w 6150006"/>
              <a:gd name="connsiteY6" fmla="*/ 3909482 h 6810904"/>
              <a:gd name="connsiteX7" fmla="*/ 1818248 w 6150006"/>
              <a:gd name="connsiteY7" fmla="*/ 3820582 h 6810904"/>
              <a:gd name="connsiteX8" fmla="*/ 2149 w 6150006"/>
              <a:gd name="connsiteY8" fmla="*/ 98424 h 6810904"/>
              <a:gd name="connsiteX9" fmla="*/ 31 w 6150006"/>
              <a:gd name="connsiteY9" fmla="*/ 6350 h 6810904"/>
              <a:gd name="connsiteX10" fmla="*/ 611748 w 6150006"/>
              <a:gd name="connsiteY10" fmla="*/ 0 h 6810904"/>
              <a:gd name="connsiteX0" fmla="*/ 611748 w 6150006"/>
              <a:gd name="connsiteY0" fmla="*/ 0 h 6810904"/>
              <a:gd name="connsiteX1" fmla="*/ 3820085 w 6150006"/>
              <a:gd name="connsiteY1" fmla="*/ 605366 h 6810904"/>
              <a:gd name="connsiteX2" fmla="*/ 6150006 w 6150006"/>
              <a:gd name="connsiteY2" fmla="*/ 1735667 h 6810904"/>
              <a:gd name="connsiteX3" fmla="*/ 5715001 w 6150006"/>
              <a:gd name="connsiteY3" fmla="*/ 4014788 h 6810904"/>
              <a:gd name="connsiteX4" fmla="*/ 5693334 w 6150006"/>
              <a:gd name="connsiteY4" fmla="*/ 4121680 h 6810904"/>
              <a:gd name="connsiteX5" fmla="*/ 4398466 w 6150006"/>
              <a:gd name="connsiteY5" fmla="*/ 6810904 h 6810904"/>
              <a:gd name="connsiteX6" fmla="*/ 1882277 w 6150006"/>
              <a:gd name="connsiteY6" fmla="*/ 3909482 h 6810904"/>
              <a:gd name="connsiteX7" fmla="*/ 1818248 w 6150006"/>
              <a:gd name="connsiteY7" fmla="*/ 3820582 h 6810904"/>
              <a:gd name="connsiteX8" fmla="*/ 2149 w 6150006"/>
              <a:gd name="connsiteY8" fmla="*/ 98424 h 6810904"/>
              <a:gd name="connsiteX9" fmla="*/ 31 w 6150006"/>
              <a:gd name="connsiteY9" fmla="*/ 6350 h 6810904"/>
              <a:gd name="connsiteX10" fmla="*/ 611748 w 6150006"/>
              <a:gd name="connsiteY10" fmla="*/ 0 h 6810904"/>
              <a:gd name="connsiteX0" fmla="*/ 611748 w 6150006"/>
              <a:gd name="connsiteY0" fmla="*/ 0 h 6810904"/>
              <a:gd name="connsiteX1" fmla="*/ 3820085 w 6150006"/>
              <a:gd name="connsiteY1" fmla="*/ 605366 h 6810904"/>
              <a:gd name="connsiteX2" fmla="*/ 6150006 w 6150006"/>
              <a:gd name="connsiteY2" fmla="*/ 1735667 h 6810904"/>
              <a:gd name="connsiteX3" fmla="*/ 5715001 w 6150006"/>
              <a:gd name="connsiteY3" fmla="*/ 4014788 h 6810904"/>
              <a:gd name="connsiteX4" fmla="*/ 5693334 w 6150006"/>
              <a:gd name="connsiteY4" fmla="*/ 4121680 h 6810904"/>
              <a:gd name="connsiteX5" fmla="*/ 4398466 w 6150006"/>
              <a:gd name="connsiteY5" fmla="*/ 6810904 h 6810904"/>
              <a:gd name="connsiteX6" fmla="*/ 1882277 w 6150006"/>
              <a:gd name="connsiteY6" fmla="*/ 3909482 h 6810904"/>
              <a:gd name="connsiteX7" fmla="*/ 1818248 w 6150006"/>
              <a:gd name="connsiteY7" fmla="*/ 3820582 h 6810904"/>
              <a:gd name="connsiteX8" fmla="*/ 2149 w 6150006"/>
              <a:gd name="connsiteY8" fmla="*/ 98424 h 6810904"/>
              <a:gd name="connsiteX9" fmla="*/ 31 w 6150006"/>
              <a:gd name="connsiteY9" fmla="*/ 6350 h 6810904"/>
              <a:gd name="connsiteX10" fmla="*/ 611748 w 6150006"/>
              <a:gd name="connsiteY10" fmla="*/ 0 h 6810904"/>
              <a:gd name="connsiteX0" fmla="*/ 611748 w 6150006"/>
              <a:gd name="connsiteY0" fmla="*/ 0 h 6810904"/>
              <a:gd name="connsiteX1" fmla="*/ 3820085 w 6150006"/>
              <a:gd name="connsiteY1" fmla="*/ 605366 h 6810904"/>
              <a:gd name="connsiteX2" fmla="*/ 6150006 w 6150006"/>
              <a:gd name="connsiteY2" fmla="*/ 1735667 h 6810904"/>
              <a:gd name="connsiteX3" fmla="*/ 5715001 w 6150006"/>
              <a:gd name="connsiteY3" fmla="*/ 4014788 h 6810904"/>
              <a:gd name="connsiteX4" fmla="*/ 5693334 w 6150006"/>
              <a:gd name="connsiteY4" fmla="*/ 4121680 h 6810904"/>
              <a:gd name="connsiteX5" fmla="*/ 4398466 w 6150006"/>
              <a:gd name="connsiteY5" fmla="*/ 6810904 h 6810904"/>
              <a:gd name="connsiteX6" fmla="*/ 1882277 w 6150006"/>
              <a:gd name="connsiteY6" fmla="*/ 3909482 h 6810904"/>
              <a:gd name="connsiteX7" fmla="*/ 1818248 w 6150006"/>
              <a:gd name="connsiteY7" fmla="*/ 3820582 h 6810904"/>
              <a:gd name="connsiteX8" fmla="*/ 2149 w 6150006"/>
              <a:gd name="connsiteY8" fmla="*/ 98424 h 6810904"/>
              <a:gd name="connsiteX9" fmla="*/ 31 w 6150006"/>
              <a:gd name="connsiteY9" fmla="*/ 6350 h 6810904"/>
              <a:gd name="connsiteX10" fmla="*/ 611748 w 6150006"/>
              <a:gd name="connsiteY10" fmla="*/ 0 h 6810904"/>
              <a:gd name="connsiteX0" fmla="*/ 611748 w 6150006"/>
              <a:gd name="connsiteY0" fmla="*/ 0 h 6810904"/>
              <a:gd name="connsiteX1" fmla="*/ 3820085 w 6150006"/>
              <a:gd name="connsiteY1" fmla="*/ 605366 h 6810904"/>
              <a:gd name="connsiteX2" fmla="*/ 6150006 w 6150006"/>
              <a:gd name="connsiteY2" fmla="*/ 1735667 h 6810904"/>
              <a:gd name="connsiteX3" fmla="*/ 5715001 w 6150006"/>
              <a:gd name="connsiteY3" fmla="*/ 4014788 h 6810904"/>
              <a:gd name="connsiteX4" fmla="*/ 5693334 w 6150006"/>
              <a:gd name="connsiteY4" fmla="*/ 4121680 h 6810904"/>
              <a:gd name="connsiteX5" fmla="*/ 4398466 w 6150006"/>
              <a:gd name="connsiteY5" fmla="*/ 6810904 h 6810904"/>
              <a:gd name="connsiteX6" fmla="*/ 1882277 w 6150006"/>
              <a:gd name="connsiteY6" fmla="*/ 3909482 h 6810904"/>
              <a:gd name="connsiteX7" fmla="*/ 1818248 w 6150006"/>
              <a:gd name="connsiteY7" fmla="*/ 3820582 h 6810904"/>
              <a:gd name="connsiteX8" fmla="*/ 2149 w 6150006"/>
              <a:gd name="connsiteY8" fmla="*/ 98424 h 6810904"/>
              <a:gd name="connsiteX9" fmla="*/ 31 w 6150006"/>
              <a:gd name="connsiteY9" fmla="*/ 6350 h 6810904"/>
              <a:gd name="connsiteX10" fmla="*/ 611748 w 6150006"/>
              <a:gd name="connsiteY10" fmla="*/ 0 h 6810904"/>
              <a:gd name="connsiteX0" fmla="*/ 611748 w 6150006"/>
              <a:gd name="connsiteY0" fmla="*/ 0 h 6810904"/>
              <a:gd name="connsiteX1" fmla="*/ 3820085 w 6150006"/>
              <a:gd name="connsiteY1" fmla="*/ 605366 h 6810904"/>
              <a:gd name="connsiteX2" fmla="*/ 6150006 w 6150006"/>
              <a:gd name="connsiteY2" fmla="*/ 1735667 h 6810904"/>
              <a:gd name="connsiteX3" fmla="*/ 5715001 w 6150006"/>
              <a:gd name="connsiteY3" fmla="*/ 4014788 h 6810904"/>
              <a:gd name="connsiteX4" fmla="*/ 5693334 w 6150006"/>
              <a:gd name="connsiteY4" fmla="*/ 4121680 h 6810904"/>
              <a:gd name="connsiteX5" fmla="*/ 4398466 w 6150006"/>
              <a:gd name="connsiteY5" fmla="*/ 6810904 h 6810904"/>
              <a:gd name="connsiteX6" fmla="*/ 1882277 w 6150006"/>
              <a:gd name="connsiteY6" fmla="*/ 3909482 h 6810904"/>
              <a:gd name="connsiteX7" fmla="*/ 1818248 w 6150006"/>
              <a:gd name="connsiteY7" fmla="*/ 3820582 h 6810904"/>
              <a:gd name="connsiteX8" fmla="*/ 2149 w 6150006"/>
              <a:gd name="connsiteY8" fmla="*/ 98424 h 6810904"/>
              <a:gd name="connsiteX9" fmla="*/ 31 w 6150006"/>
              <a:gd name="connsiteY9" fmla="*/ 6350 h 6810904"/>
              <a:gd name="connsiteX10" fmla="*/ 611748 w 6150006"/>
              <a:gd name="connsiteY10" fmla="*/ 0 h 6810904"/>
              <a:gd name="connsiteX0" fmla="*/ 613324 w 6151582"/>
              <a:gd name="connsiteY0" fmla="*/ 0 h 6810904"/>
              <a:gd name="connsiteX1" fmla="*/ 3821661 w 6151582"/>
              <a:gd name="connsiteY1" fmla="*/ 605366 h 6810904"/>
              <a:gd name="connsiteX2" fmla="*/ 6151582 w 6151582"/>
              <a:gd name="connsiteY2" fmla="*/ 1735667 h 6810904"/>
              <a:gd name="connsiteX3" fmla="*/ 5716577 w 6151582"/>
              <a:gd name="connsiteY3" fmla="*/ 4014788 h 6810904"/>
              <a:gd name="connsiteX4" fmla="*/ 5694910 w 6151582"/>
              <a:gd name="connsiteY4" fmla="*/ 4121680 h 6810904"/>
              <a:gd name="connsiteX5" fmla="*/ 4400042 w 6151582"/>
              <a:gd name="connsiteY5" fmla="*/ 6810904 h 6810904"/>
              <a:gd name="connsiteX6" fmla="*/ 1883853 w 6151582"/>
              <a:gd name="connsiteY6" fmla="*/ 3909482 h 6810904"/>
              <a:gd name="connsiteX7" fmla="*/ 1819824 w 6151582"/>
              <a:gd name="connsiteY7" fmla="*/ 3820582 h 6810904"/>
              <a:gd name="connsiteX8" fmla="*/ 3725 w 6151582"/>
              <a:gd name="connsiteY8" fmla="*/ 98424 h 6810904"/>
              <a:gd name="connsiteX9" fmla="*/ 20 w 6151582"/>
              <a:gd name="connsiteY9" fmla="*/ 0 h 6810904"/>
              <a:gd name="connsiteX10" fmla="*/ 613324 w 6151582"/>
              <a:gd name="connsiteY10" fmla="*/ 0 h 6810904"/>
              <a:gd name="connsiteX0" fmla="*/ 613324 w 6151582"/>
              <a:gd name="connsiteY0" fmla="*/ 1588 h 6812492"/>
              <a:gd name="connsiteX1" fmla="*/ 3821661 w 6151582"/>
              <a:gd name="connsiteY1" fmla="*/ 606954 h 6812492"/>
              <a:gd name="connsiteX2" fmla="*/ 6151582 w 6151582"/>
              <a:gd name="connsiteY2" fmla="*/ 1737255 h 6812492"/>
              <a:gd name="connsiteX3" fmla="*/ 5716577 w 6151582"/>
              <a:gd name="connsiteY3" fmla="*/ 4016376 h 6812492"/>
              <a:gd name="connsiteX4" fmla="*/ 5694910 w 6151582"/>
              <a:gd name="connsiteY4" fmla="*/ 4123268 h 6812492"/>
              <a:gd name="connsiteX5" fmla="*/ 4400042 w 6151582"/>
              <a:gd name="connsiteY5" fmla="*/ 6812492 h 6812492"/>
              <a:gd name="connsiteX6" fmla="*/ 1883853 w 6151582"/>
              <a:gd name="connsiteY6" fmla="*/ 3911070 h 6812492"/>
              <a:gd name="connsiteX7" fmla="*/ 1819824 w 6151582"/>
              <a:gd name="connsiteY7" fmla="*/ 3822170 h 6812492"/>
              <a:gd name="connsiteX8" fmla="*/ 3725 w 6151582"/>
              <a:gd name="connsiteY8" fmla="*/ 100012 h 6812492"/>
              <a:gd name="connsiteX9" fmla="*/ 20 w 6151582"/>
              <a:gd name="connsiteY9" fmla="*/ 0 h 6812492"/>
              <a:gd name="connsiteX10" fmla="*/ 613324 w 6151582"/>
              <a:gd name="connsiteY10" fmla="*/ 1588 h 6812492"/>
              <a:gd name="connsiteX0" fmla="*/ 668886 w 6151582"/>
              <a:gd name="connsiteY0" fmla="*/ 1588 h 6812492"/>
              <a:gd name="connsiteX1" fmla="*/ 3821661 w 6151582"/>
              <a:gd name="connsiteY1" fmla="*/ 606954 h 6812492"/>
              <a:gd name="connsiteX2" fmla="*/ 6151582 w 6151582"/>
              <a:gd name="connsiteY2" fmla="*/ 1737255 h 6812492"/>
              <a:gd name="connsiteX3" fmla="*/ 5716577 w 6151582"/>
              <a:gd name="connsiteY3" fmla="*/ 4016376 h 6812492"/>
              <a:gd name="connsiteX4" fmla="*/ 5694910 w 6151582"/>
              <a:gd name="connsiteY4" fmla="*/ 4123268 h 6812492"/>
              <a:gd name="connsiteX5" fmla="*/ 4400042 w 6151582"/>
              <a:gd name="connsiteY5" fmla="*/ 6812492 h 6812492"/>
              <a:gd name="connsiteX6" fmla="*/ 1883853 w 6151582"/>
              <a:gd name="connsiteY6" fmla="*/ 3911070 h 6812492"/>
              <a:gd name="connsiteX7" fmla="*/ 1819824 w 6151582"/>
              <a:gd name="connsiteY7" fmla="*/ 3822170 h 6812492"/>
              <a:gd name="connsiteX8" fmla="*/ 3725 w 6151582"/>
              <a:gd name="connsiteY8" fmla="*/ 100012 h 6812492"/>
              <a:gd name="connsiteX9" fmla="*/ 20 w 6151582"/>
              <a:gd name="connsiteY9" fmla="*/ 0 h 6812492"/>
              <a:gd name="connsiteX10" fmla="*/ 668886 w 6151582"/>
              <a:gd name="connsiteY10" fmla="*/ 1588 h 6812492"/>
              <a:gd name="connsiteX0" fmla="*/ 668886 w 6151582"/>
              <a:gd name="connsiteY0" fmla="*/ 1588 h 6812492"/>
              <a:gd name="connsiteX1" fmla="*/ 3664498 w 6151582"/>
              <a:gd name="connsiteY1" fmla="*/ 567266 h 6812492"/>
              <a:gd name="connsiteX2" fmla="*/ 6151582 w 6151582"/>
              <a:gd name="connsiteY2" fmla="*/ 1737255 h 6812492"/>
              <a:gd name="connsiteX3" fmla="*/ 5716577 w 6151582"/>
              <a:gd name="connsiteY3" fmla="*/ 4016376 h 6812492"/>
              <a:gd name="connsiteX4" fmla="*/ 5694910 w 6151582"/>
              <a:gd name="connsiteY4" fmla="*/ 4123268 h 6812492"/>
              <a:gd name="connsiteX5" fmla="*/ 4400042 w 6151582"/>
              <a:gd name="connsiteY5" fmla="*/ 6812492 h 6812492"/>
              <a:gd name="connsiteX6" fmla="*/ 1883853 w 6151582"/>
              <a:gd name="connsiteY6" fmla="*/ 3911070 h 6812492"/>
              <a:gd name="connsiteX7" fmla="*/ 1819824 w 6151582"/>
              <a:gd name="connsiteY7" fmla="*/ 3822170 h 6812492"/>
              <a:gd name="connsiteX8" fmla="*/ 3725 w 6151582"/>
              <a:gd name="connsiteY8" fmla="*/ 100012 h 6812492"/>
              <a:gd name="connsiteX9" fmla="*/ 20 w 6151582"/>
              <a:gd name="connsiteY9" fmla="*/ 0 h 6812492"/>
              <a:gd name="connsiteX10" fmla="*/ 668886 w 6151582"/>
              <a:gd name="connsiteY10" fmla="*/ 1588 h 6812492"/>
              <a:gd name="connsiteX0" fmla="*/ 668886 w 6151582"/>
              <a:gd name="connsiteY0" fmla="*/ 1588 h 6812492"/>
              <a:gd name="connsiteX1" fmla="*/ 3664498 w 6151582"/>
              <a:gd name="connsiteY1" fmla="*/ 567266 h 6812492"/>
              <a:gd name="connsiteX2" fmla="*/ 3933814 w 6151582"/>
              <a:gd name="connsiteY2" fmla="*/ 690563 h 6812492"/>
              <a:gd name="connsiteX3" fmla="*/ 6151582 w 6151582"/>
              <a:gd name="connsiteY3" fmla="*/ 1737255 h 6812492"/>
              <a:gd name="connsiteX4" fmla="*/ 5716577 w 6151582"/>
              <a:gd name="connsiteY4" fmla="*/ 4016376 h 6812492"/>
              <a:gd name="connsiteX5" fmla="*/ 5694910 w 6151582"/>
              <a:gd name="connsiteY5" fmla="*/ 4123268 h 6812492"/>
              <a:gd name="connsiteX6" fmla="*/ 4400042 w 6151582"/>
              <a:gd name="connsiteY6" fmla="*/ 6812492 h 6812492"/>
              <a:gd name="connsiteX7" fmla="*/ 1883853 w 6151582"/>
              <a:gd name="connsiteY7" fmla="*/ 3911070 h 6812492"/>
              <a:gd name="connsiteX8" fmla="*/ 1819824 w 6151582"/>
              <a:gd name="connsiteY8" fmla="*/ 3822170 h 6812492"/>
              <a:gd name="connsiteX9" fmla="*/ 3725 w 6151582"/>
              <a:gd name="connsiteY9" fmla="*/ 100012 h 6812492"/>
              <a:gd name="connsiteX10" fmla="*/ 20 w 6151582"/>
              <a:gd name="connsiteY10" fmla="*/ 0 h 6812492"/>
              <a:gd name="connsiteX11" fmla="*/ 668886 w 6151582"/>
              <a:gd name="connsiteY11" fmla="*/ 1588 h 6812492"/>
              <a:gd name="connsiteX0" fmla="*/ 668886 w 6151582"/>
              <a:gd name="connsiteY0" fmla="*/ 1588 h 6812492"/>
              <a:gd name="connsiteX1" fmla="*/ 3664498 w 6151582"/>
              <a:gd name="connsiteY1" fmla="*/ 567266 h 6812492"/>
              <a:gd name="connsiteX2" fmla="*/ 3956039 w 6151582"/>
              <a:gd name="connsiteY2" fmla="*/ 663576 h 6812492"/>
              <a:gd name="connsiteX3" fmla="*/ 6151582 w 6151582"/>
              <a:gd name="connsiteY3" fmla="*/ 1737255 h 6812492"/>
              <a:gd name="connsiteX4" fmla="*/ 5716577 w 6151582"/>
              <a:gd name="connsiteY4" fmla="*/ 4016376 h 6812492"/>
              <a:gd name="connsiteX5" fmla="*/ 5694910 w 6151582"/>
              <a:gd name="connsiteY5" fmla="*/ 4123268 h 6812492"/>
              <a:gd name="connsiteX6" fmla="*/ 4400042 w 6151582"/>
              <a:gd name="connsiteY6" fmla="*/ 6812492 h 6812492"/>
              <a:gd name="connsiteX7" fmla="*/ 1883853 w 6151582"/>
              <a:gd name="connsiteY7" fmla="*/ 3911070 h 6812492"/>
              <a:gd name="connsiteX8" fmla="*/ 1819824 w 6151582"/>
              <a:gd name="connsiteY8" fmla="*/ 3822170 h 6812492"/>
              <a:gd name="connsiteX9" fmla="*/ 3725 w 6151582"/>
              <a:gd name="connsiteY9" fmla="*/ 100012 h 6812492"/>
              <a:gd name="connsiteX10" fmla="*/ 20 w 6151582"/>
              <a:gd name="connsiteY10" fmla="*/ 0 h 6812492"/>
              <a:gd name="connsiteX11" fmla="*/ 668886 w 6151582"/>
              <a:gd name="connsiteY11" fmla="*/ 1588 h 6812492"/>
              <a:gd name="connsiteX0" fmla="*/ 669924 w 6152620"/>
              <a:gd name="connsiteY0" fmla="*/ 1588 h 6812492"/>
              <a:gd name="connsiteX1" fmla="*/ 3665536 w 6152620"/>
              <a:gd name="connsiteY1" fmla="*/ 567266 h 6812492"/>
              <a:gd name="connsiteX2" fmla="*/ 3957077 w 6152620"/>
              <a:gd name="connsiteY2" fmla="*/ 663576 h 6812492"/>
              <a:gd name="connsiteX3" fmla="*/ 6152620 w 6152620"/>
              <a:gd name="connsiteY3" fmla="*/ 1737255 h 6812492"/>
              <a:gd name="connsiteX4" fmla="*/ 5717615 w 6152620"/>
              <a:gd name="connsiteY4" fmla="*/ 4016376 h 6812492"/>
              <a:gd name="connsiteX5" fmla="*/ 5695948 w 6152620"/>
              <a:gd name="connsiteY5" fmla="*/ 4123268 h 6812492"/>
              <a:gd name="connsiteX6" fmla="*/ 4401080 w 6152620"/>
              <a:gd name="connsiteY6" fmla="*/ 6812492 h 6812492"/>
              <a:gd name="connsiteX7" fmla="*/ 1884891 w 6152620"/>
              <a:gd name="connsiteY7" fmla="*/ 3911070 h 6812492"/>
              <a:gd name="connsiteX8" fmla="*/ 1820862 w 6152620"/>
              <a:gd name="connsiteY8" fmla="*/ 3822170 h 6812492"/>
              <a:gd name="connsiteX9" fmla="*/ 0 w 6152620"/>
              <a:gd name="connsiteY9" fmla="*/ 87312 h 6812492"/>
              <a:gd name="connsiteX10" fmla="*/ 1058 w 6152620"/>
              <a:gd name="connsiteY10" fmla="*/ 0 h 6812492"/>
              <a:gd name="connsiteX11" fmla="*/ 669924 w 6152620"/>
              <a:gd name="connsiteY11" fmla="*/ 1588 h 6812492"/>
              <a:gd name="connsiteX0" fmla="*/ 669924 w 6152620"/>
              <a:gd name="connsiteY0" fmla="*/ 1588 h 6812492"/>
              <a:gd name="connsiteX1" fmla="*/ 3665536 w 6152620"/>
              <a:gd name="connsiteY1" fmla="*/ 567266 h 6812492"/>
              <a:gd name="connsiteX2" fmla="*/ 3957077 w 6152620"/>
              <a:gd name="connsiteY2" fmla="*/ 663576 h 6812492"/>
              <a:gd name="connsiteX3" fmla="*/ 6152620 w 6152620"/>
              <a:gd name="connsiteY3" fmla="*/ 1719792 h 6812492"/>
              <a:gd name="connsiteX4" fmla="*/ 5717615 w 6152620"/>
              <a:gd name="connsiteY4" fmla="*/ 4016376 h 6812492"/>
              <a:gd name="connsiteX5" fmla="*/ 5695948 w 6152620"/>
              <a:gd name="connsiteY5" fmla="*/ 4123268 h 6812492"/>
              <a:gd name="connsiteX6" fmla="*/ 4401080 w 6152620"/>
              <a:gd name="connsiteY6" fmla="*/ 6812492 h 6812492"/>
              <a:gd name="connsiteX7" fmla="*/ 1884891 w 6152620"/>
              <a:gd name="connsiteY7" fmla="*/ 3911070 h 6812492"/>
              <a:gd name="connsiteX8" fmla="*/ 1820862 w 6152620"/>
              <a:gd name="connsiteY8" fmla="*/ 3822170 h 6812492"/>
              <a:gd name="connsiteX9" fmla="*/ 0 w 6152620"/>
              <a:gd name="connsiteY9" fmla="*/ 87312 h 6812492"/>
              <a:gd name="connsiteX10" fmla="*/ 1058 w 6152620"/>
              <a:gd name="connsiteY10" fmla="*/ 0 h 6812492"/>
              <a:gd name="connsiteX11" fmla="*/ 669924 w 6152620"/>
              <a:gd name="connsiteY11" fmla="*/ 1588 h 6812492"/>
              <a:gd name="connsiteX0" fmla="*/ 669924 w 6152620"/>
              <a:gd name="connsiteY0" fmla="*/ 1588 h 6812492"/>
              <a:gd name="connsiteX1" fmla="*/ 3665536 w 6152620"/>
              <a:gd name="connsiteY1" fmla="*/ 567266 h 6812492"/>
              <a:gd name="connsiteX2" fmla="*/ 3957077 w 6152620"/>
              <a:gd name="connsiteY2" fmla="*/ 663576 h 6812492"/>
              <a:gd name="connsiteX3" fmla="*/ 6152620 w 6152620"/>
              <a:gd name="connsiteY3" fmla="*/ 1722967 h 6812492"/>
              <a:gd name="connsiteX4" fmla="*/ 5717615 w 6152620"/>
              <a:gd name="connsiteY4" fmla="*/ 4016376 h 6812492"/>
              <a:gd name="connsiteX5" fmla="*/ 5695948 w 6152620"/>
              <a:gd name="connsiteY5" fmla="*/ 4123268 h 6812492"/>
              <a:gd name="connsiteX6" fmla="*/ 4401080 w 6152620"/>
              <a:gd name="connsiteY6" fmla="*/ 6812492 h 6812492"/>
              <a:gd name="connsiteX7" fmla="*/ 1884891 w 6152620"/>
              <a:gd name="connsiteY7" fmla="*/ 3911070 h 6812492"/>
              <a:gd name="connsiteX8" fmla="*/ 1820862 w 6152620"/>
              <a:gd name="connsiteY8" fmla="*/ 3822170 h 6812492"/>
              <a:gd name="connsiteX9" fmla="*/ 0 w 6152620"/>
              <a:gd name="connsiteY9" fmla="*/ 87312 h 6812492"/>
              <a:gd name="connsiteX10" fmla="*/ 1058 w 6152620"/>
              <a:gd name="connsiteY10" fmla="*/ 0 h 6812492"/>
              <a:gd name="connsiteX11" fmla="*/ 669924 w 6152620"/>
              <a:gd name="connsiteY11" fmla="*/ 1588 h 6812492"/>
              <a:gd name="connsiteX0" fmla="*/ 669924 w 6152620"/>
              <a:gd name="connsiteY0" fmla="*/ 1588 h 6812492"/>
              <a:gd name="connsiteX1" fmla="*/ 3665536 w 6152620"/>
              <a:gd name="connsiteY1" fmla="*/ 567266 h 6812492"/>
              <a:gd name="connsiteX2" fmla="*/ 3957077 w 6152620"/>
              <a:gd name="connsiteY2" fmla="*/ 663576 h 6812492"/>
              <a:gd name="connsiteX3" fmla="*/ 6152620 w 6152620"/>
              <a:gd name="connsiteY3" fmla="*/ 1722967 h 6812492"/>
              <a:gd name="connsiteX4" fmla="*/ 5717615 w 6152620"/>
              <a:gd name="connsiteY4" fmla="*/ 4016376 h 6812492"/>
              <a:gd name="connsiteX5" fmla="*/ 5692773 w 6152620"/>
              <a:gd name="connsiteY5" fmla="*/ 4118506 h 6812492"/>
              <a:gd name="connsiteX6" fmla="*/ 4401080 w 6152620"/>
              <a:gd name="connsiteY6" fmla="*/ 6812492 h 6812492"/>
              <a:gd name="connsiteX7" fmla="*/ 1884891 w 6152620"/>
              <a:gd name="connsiteY7" fmla="*/ 3911070 h 6812492"/>
              <a:gd name="connsiteX8" fmla="*/ 1820862 w 6152620"/>
              <a:gd name="connsiteY8" fmla="*/ 3822170 h 6812492"/>
              <a:gd name="connsiteX9" fmla="*/ 0 w 6152620"/>
              <a:gd name="connsiteY9" fmla="*/ 87312 h 6812492"/>
              <a:gd name="connsiteX10" fmla="*/ 1058 w 6152620"/>
              <a:gd name="connsiteY10" fmla="*/ 0 h 6812492"/>
              <a:gd name="connsiteX11" fmla="*/ 669924 w 6152620"/>
              <a:gd name="connsiteY11" fmla="*/ 1588 h 6812492"/>
              <a:gd name="connsiteX0" fmla="*/ 669924 w 6152620"/>
              <a:gd name="connsiteY0" fmla="*/ 1588 h 6812492"/>
              <a:gd name="connsiteX1" fmla="*/ 3665536 w 6152620"/>
              <a:gd name="connsiteY1" fmla="*/ 567266 h 6812492"/>
              <a:gd name="connsiteX2" fmla="*/ 3957077 w 6152620"/>
              <a:gd name="connsiteY2" fmla="*/ 663576 h 6812492"/>
              <a:gd name="connsiteX3" fmla="*/ 6152620 w 6152620"/>
              <a:gd name="connsiteY3" fmla="*/ 1722967 h 6812492"/>
              <a:gd name="connsiteX4" fmla="*/ 5717615 w 6152620"/>
              <a:gd name="connsiteY4" fmla="*/ 4016376 h 6812492"/>
              <a:gd name="connsiteX5" fmla="*/ 5691186 w 6152620"/>
              <a:gd name="connsiteY5" fmla="*/ 4116919 h 6812492"/>
              <a:gd name="connsiteX6" fmla="*/ 4401080 w 6152620"/>
              <a:gd name="connsiteY6" fmla="*/ 6812492 h 6812492"/>
              <a:gd name="connsiteX7" fmla="*/ 1884891 w 6152620"/>
              <a:gd name="connsiteY7" fmla="*/ 3911070 h 6812492"/>
              <a:gd name="connsiteX8" fmla="*/ 1820862 w 6152620"/>
              <a:gd name="connsiteY8" fmla="*/ 3822170 h 6812492"/>
              <a:gd name="connsiteX9" fmla="*/ 0 w 6152620"/>
              <a:gd name="connsiteY9" fmla="*/ 87312 h 6812492"/>
              <a:gd name="connsiteX10" fmla="*/ 1058 w 6152620"/>
              <a:gd name="connsiteY10" fmla="*/ 0 h 6812492"/>
              <a:gd name="connsiteX11" fmla="*/ 669924 w 6152620"/>
              <a:gd name="connsiteY11" fmla="*/ 1588 h 6812492"/>
              <a:gd name="connsiteX0" fmla="*/ 669924 w 6152620"/>
              <a:gd name="connsiteY0" fmla="*/ 1588 h 6812492"/>
              <a:gd name="connsiteX1" fmla="*/ 3665536 w 6152620"/>
              <a:gd name="connsiteY1" fmla="*/ 567266 h 6812492"/>
              <a:gd name="connsiteX2" fmla="*/ 3957077 w 6152620"/>
              <a:gd name="connsiteY2" fmla="*/ 663576 h 6812492"/>
              <a:gd name="connsiteX3" fmla="*/ 6152620 w 6152620"/>
              <a:gd name="connsiteY3" fmla="*/ 1722967 h 6812492"/>
              <a:gd name="connsiteX4" fmla="*/ 5717615 w 6152620"/>
              <a:gd name="connsiteY4" fmla="*/ 4016376 h 6812492"/>
              <a:gd name="connsiteX5" fmla="*/ 5691186 w 6152620"/>
              <a:gd name="connsiteY5" fmla="*/ 4116919 h 6812492"/>
              <a:gd name="connsiteX6" fmla="*/ 4401080 w 6152620"/>
              <a:gd name="connsiteY6" fmla="*/ 6812492 h 6812492"/>
              <a:gd name="connsiteX7" fmla="*/ 1884891 w 6152620"/>
              <a:gd name="connsiteY7" fmla="*/ 3911070 h 6812492"/>
              <a:gd name="connsiteX8" fmla="*/ 1820862 w 6152620"/>
              <a:gd name="connsiteY8" fmla="*/ 3822170 h 6812492"/>
              <a:gd name="connsiteX9" fmla="*/ 0 w 6152620"/>
              <a:gd name="connsiteY9" fmla="*/ 87312 h 6812492"/>
              <a:gd name="connsiteX10" fmla="*/ 1058 w 6152620"/>
              <a:gd name="connsiteY10" fmla="*/ 0 h 6812492"/>
              <a:gd name="connsiteX11" fmla="*/ 669924 w 6152620"/>
              <a:gd name="connsiteY11" fmla="*/ 1588 h 6812492"/>
              <a:gd name="connsiteX0" fmla="*/ 669924 w 6152620"/>
              <a:gd name="connsiteY0" fmla="*/ 1588 h 6812492"/>
              <a:gd name="connsiteX1" fmla="*/ 3665536 w 6152620"/>
              <a:gd name="connsiteY1" fmla="*/ 567266 h 6812492"/>
              <a:gd name="connsiteX2" fmla="*/ 3957077 w 6152620"/>
              <a:gd name="connsiteY2" fmla="*/ 663576 h 6812492"/>
              <a:gd name="connsiteX3" fmla="*/ 6152620 w 6152620"/>
              <a:gd name="connsiteY3" fmla="*/ 1722967 h 6812492"/>
              <a:gd name="connsiteX4" fmla="*/ 5717615 w 6152620"/>
              <a:gd name="connsiteY4" fmla="*/ 4016376 h 6812492"/>
              <a:gd name="connsiteX5" fmla="*/ 5691186 w 6152620"/>
              <a:gd name="connsiteY5" fmla="*/ 4116919 h 6812492"/>
              <a:gd name="connsiteX6" fmla="*/ 4401080 w 6152620"/>
              <a:gd name="connsiteY6" fmla="*/ 6812492 h 6812492"/>
              <a:gd name="connsiteX7" fmla="*/ 1884891 w 6152620"/>
              <a:gd name="connsiteY7" fmla="*/ 3911070 h 6812492"/>
              <a:gd name="connsiteX8" fmla="*/ 1820862 w 6152620"/>
              <a:gd name="connsiteY8" fmla="*/ 3822170 h 6812492"/>
              <a:gd name="connsiteX9" fmla="*/ 0 w 6152620"/>
              <a:gd name="connsiteY9" fmla="*/ 87312 h 6812492"/>
              <a:gd name="connsiteX10" fmla="*/ 1058 w 6152620"/>
              <a:gd name="connsiteY10" fmla="*/ 0 h 6812492"/>
              <a:gd name="connsiteX11" fmla="*/ 669924 w 6152620"/>
              <a:gd name="connsiteY11" fmla="*/ 1588 h 6812492"/>
              <a:gd name="connsiteX0" fmla="*/ 669924 w 6152620"/>
              <a:gd name="connsiteY0" fmla="*/ 1588 h 6812492"/>
              <a:gd name="connsiteX1" fmla="*/ 3665536 w 6152620"/>
              <a:gd name="connsiteY1" fmla="*/ 567266 h 6812492"/>
              <a:gd name="connsiteX2" fmla="*/ 3957077 w 6152620"/>
              <a:gd name="connsiteY2" fmla="*/ 663576 h 6812492"/>
              <a:gd name="connsiteX3" fmla="*/ 6152620 w 6152620"/>
              <a:gd name="connsiteY3" fmla="*/ 1722967 h 6812492"/>
              <a:gd name="connsiteX4" fmla="*/ 5717615 w 6152620"/>
              <a:gd name="connsiteY4" fmla="*/ 4016376 h 6812492"/>
              <a:gd name="connsiteX5" fmla="*/ 5691186 w 6152620"/>
              <a:gd name="connsiteY5" fmla="*/ 4116919 h 6812492"/>
              <a:gd name="connsiteX6" fmla="*/ 4401080 w 6152620"/>
              <a:gd name="connsiteY6" fmla="*/ 6812492 h 6812492"/>
              <a:gd name="connsiteX7" fmla="*/ 1884891 w 6152620"/>
              <a:gd name="connsiteY7" fmla="*/ 3911070 h 6812492"/>
              <a:gd name="connsiteX8" fmla="*/ 1820862 w 6152620"/>
              <a:gd name="connsiteY8" fmla="*/ 3822170 h 6812492"/>
              <a:gd name="connsiteX9" fmla="*/ 0 w 6152620"/>
              <a:gd name="connsiteY9" fmla="*/ 87312 h 6812492"/>
              <a:gd name="connsiteX10" fmla="*/ 1058 w 6152620"/>
              <a:gd name="connsiteY10" fmla="*/ 0 h 6812492"/>
              <a:gd name="connsiteX11" fmla="*/ 669924 w 6152620"/>
              <a:gd name="connsiteY11" fmla="*/ 1588 h 6812492"/>
              <a:gd name="connsiteX0" fmla="*/ 669924 w 6152620"/>
              <a:gd name="connsiteY0" fmla="*/ 1588 h 6812492"/>
              <a:gd name="connsiteX1" fmla="*/ 3665536 w 6152620"/>
              <a:gd name="connsiteY1" fmla="*/ 567266 h 6812492"/>
              <a:gd name="connsiteX2" fmla="*/ 3957077 w 6152620"/>
              <a:gd name="connsiteY2" fmla="*/ 663576 h 6812492"/>
              <a:gd name="connsiteX3" fmla="*/ 6152620 w 6152620"/>
              <a:gd name="connsiteY3" fmla="*/ 1722967 h 6812492"/>
              <a:gd name="connsiteX4" fmla="*/ 5717615 w 6152620"/>
              <a:gd name="connsiteY4" fmla="*/ 4016376 h 6812492"/>
              <a:gd name="connsiteX5" fmla="*/ 5691186 w 6152620"/>
              <a:gd name="connsiteY5" fmla="*/ 4116919 h 6812492"/>
              <a:gd name="connsiteX6" fmla="*/ 4401080 w 6152620"/>
              <a:gd name="connsiteY6" fmla="*/ 6812492 h 6812492"/>
              <a:gd name="connsiteX7" fmla="*/ 1884891 w 6152620"/>
              <a:gd name="connsiteY7" fmla="*/ 3911070 h 6812492"/>
              <a:gd name="connsiteX8" fmla="*/ 1820862 w 6152620"/>
              <a:gd name="connsiteY8" fmla="*/ 3822170 h 6812492"/>
              <a:gd name="connsiteX9" fmla="*/ 0 w 6152620"/>
              <a:gd name="connsiteY9" fmla="*/ 87312 h 6812492"/>
              <a:gd name="connsiteX10" fmla="*/ 1058 w 6152620"/>
              <a:gd name="connsiteY10" fmla="*/ 0 h 6812492"/>
              <a:gd name="connsiteX11" fmla="*/ 669924 w 6152620"/>
              <a:gd name="connsiteY11" fmla="*/ 1588 h 6812492"/>
              <a:gd name="connsiteX0" fmla="*/ 669924 w 6152620"/>
              <a:gd name="connsiteY0" fmla="*/ 1588 h 6812492"/>
              <a:gd name="connsiteX1" fmla="*/ 3665536 w 6152620"/>
              <a:gd name="connsiteY1" fmla="*/ 567266 h 6812492"/>
              <a:gd name="connsiteX2" fmla="*/ 3957077 w 6152620"/>
              <a:gd name="connsiteY2" fmla="*/ 663576 h 6812492"/>
              <a:gd name="connsiteX3" fmla="*/ 6152620 w 6152620"/>
              <a:gd name="connsiteY3" fmla="*/ 1722967 h 6812492"/>
              <a:gd name="connsiteX4" fmla="*/ 5717615 w 6152620"/>
              <a:gd name="connsiteY4" fmla="*/ 4016376 h 6812492"/>
              <a:gd name="connsiteX5" fmla="*/ 5691186 w 6152620"/>
              <a:gd name="connsiteY5" fmla="*/ 4116919 h 6812492"/>
              <a:gd name="connsiteX6" fmla="*/ 4401080 w 6152620"/>
              <a:gd name="connsiteY6" fmla="*/ 6812492 h 6812492"/>
              <a:gd name="connsiteX7" fmla="*/ 1884891 w 6152620"/>
              <a:gd name="connsiteY7" fmla="*/ 3911070 h 6812492"/>
              <a:gd name="connsiteX8" fmla="*/ 1820862 w 6152620"/>
              <a:gd name="connsiteY8" fmla="*/ 3822170 h 6812492"/>
              <a:gd name="connsiteX9" fmla="*/ 0 w 6152620"/>
              <a:gd name="connsiteY9" fmla="*/ 87312 h 6812492"/>
              <a:gd name="connsiteX10" fmla="*/ 1058 w 6152620"/>
              <a:gd name="connsiteY10" fmla="*/ 0 h 6812492"/>
              <a:gd name="connsiteX11" fmla="*/ 669924 w 6152620"/>
              <a:gd name="connsiteY11" fmla="*/ 1588 h 6812492"/>
              <a:gd name="connsiteX0" fmla="*/ 669924 w 6152620"/>
              <a:gd name="connsiteY0" fmla="*/ 1588 h 6799792"/>
              <a:gd name="connsiteX1" fmla="*/ 3665536 w 6152620"/>
              <a:gd name="connsiteY1" fmla="*/ 567266 h 6799792"/>
              <a:gd name="connsiteX2" fmla="*/ 3957077 w 6152620"/>
              <a:gd name="connsiteY2" fmla="*/ 663576 h 6799792"/>
              <a:gd name="connsiteX3" fmla="*/ 6152620 w 6152620"/>
              <a:gd name="connsiteY3" fmla="*/ 1722967 h 6799792"/>
              <a:gd name="connsiteX4" fmla="*/ 5717615 w 6152620"/>
              <a:gd name="connsiteY4" fmla="*/ 4016376 h 6799792"/>
              <a:gd name="connsiteX5" fmla="*/ 5691186 w 6152620"/>
              <a:gd name="connsiteY5" fmla="*/ 4116919 h 6799792"/>
              <a:gd name="connsiteX6" fmla="*/ 4393143 w 6152620"/>
              <a:gd name="connsiteY6" fmla="*/ 6799792 h 6799792"/>
              <a:gd name="connsiteX7" fmla="*/ 1884891 w 6152620"/>
              <a:gd name="connsiteY7" fmla="*/ 3911070 h 6799792"/>
              <a:gd name="connsiteX8" fmla="*/ 1820862 w 6152620"/>
              <a:gd name="connsiteY8" fmla="*/ 3822170 h 6799792"/>
              <a:gd name="connsiteX9" fmla="*/ 0 w 6152620"/>
              <a:gd name="connsiteY9" fmla="*/ 87312 h 6799792"/>
              <a:gd name="connsiteX10" fmla="*/ 1058 w 6152620"/>
              <a:gd name="connsiteY10" fmla="*/ 0 h 6799792"/>
              <a:gd name="connsiteX11" fmla="*/ 669924 w 6152620"/>
              <a:gd name="connsiteY11" fmla="*/ 1588 h 6799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52620" h="6799792">
                <a:moveTo>
                  <a:pt x="669924" y="1588"/>
                </a:moveTo>
                <a:lnTo>
                  <a:pt x="3665536" y="567266"/>
                </a:lnTo>
                <a:lnTo>
                  <a:pt x="3957077" y="663576"/>
                </a:lnTo>
                <a:lnTo>
                  <a:pt x="6152620" y="1722967"/>
                </a:lnTo>
                <a:lnTo>
                  <a:pt x="5717615" y="4016376"/>
                </a:lnTo>
                <a:cubicBezTo>
                  <a:pt x="5672292" y="3998032"/>
                  <a:pt x="5609508" y="4090813"/>
                  <a:pt x="5691186" y="4116919"/>
                </a:cubicBezTo>
                <a:lnTo>
                  <a:pt x="4393143" y="6799792"/>
                </a:lnTo>
                <a:lnTo>
                  <a:pt x="1884891" y="3911070"/>
                </a:lnTo>
                <a:cubicBezTo>
                  <a:pt x="1921227" y="3830637"/>
                  <a:pt x="1852788" y="3815290"/>
                  <a:pt x="1820862" y="3822170"/>
                </a:cubicBezTo>
                <a:lnTo>
                  <a:pt x="0" y="87312"/>
                </a:lnTo>
                <a:cubicBezTo>
                  <a:pt x="352" y="-5821"/>
                  <a:pt x="706" y="93133"/>
                  <a:pt x="1058" y="0"/>
                </a:cubicBezTo>
                <a:lnTo>
                  <a:pt x="669924" y="15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6503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5DFC116D-E1EA-4BEC-6641-E209E556E6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60B7F2-3491-BBCF-C727-671BCEC41B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52674" y="1702865"/>
            <a:ext cx="4454578" cy="2055918"/>
          </a:xfrm>
        </p:spPr>
        <p:txBody>
          <a:bodyPr anchor="b">
            <a:normAutofit/>
          </a:bodyPr>
          <a:lstStyle>
            <a:lvl1pPr algn="r">
              <a:lnSpc>
                <a:spcPts val="5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643CCE-3925-DFB9-40BD-9EEAB48F72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52674" y="4074228"/>
            <a:ext cx="4454577" cy="365125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03003F-890D-AC4F-529F-C218D273F612}"/>
              </a:ext>
            </a:extLst>
          </p:cNvPr>
          <p:cNvCxnSpPr>
            <a:cxnSpLocks/>
          </p:cNvCxnSpPr>
          <p:nvPr userDrawn="1"/>
        </p:nvCxnSpPr>
        <p:spPr>
          <a:xfrm flipH="1">
            <a:off x="7989757" y="3904937"/>
            <a:ext cx="3747541" cy="0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E3E48AE-A954-8E5B-F66F-15BA9059B8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280" y="1392710"/>
            <a:ext cx="5503648" cy="5465077"/>
          </a:xfrm>
          <a:custGeom>
            <a:avLst/>
            <a:gdLst>
              <a:gd name="connsiteX0" fmla="*/ 5508306 w 5508306"/>
              <a:gd name="connsiteY0" fmla="*/ 0 h 5470053"/>
              <a:gd name="connsiteX1" fmla="*/ 5236465 w 5508306"/>
              <a:gd name="connsiteY1" fmla="*/ 2327950 h 5470053"/>
              <a:gd name="connsiteX2" fmla="*/ 5212653 w 5508306"/>
              <a:gd name="connsiteY2" fmla="*/ 2339084 h 5470053"/>
              <a:gd name="connsiteX3" fmla="*/ 3995347 w 5508306"/>
              <a:gd name="connsiteY3" fmla="*/ 5470053 h 5470053"/>
              <a:gd name="connsiteX4" fmla="*/ 1945097 w 5508306"/>
              <a:gd name="connsiteY4" fmla="*/ 5469839 h 5470053"/>
              <a:gd name="connsiteX5" fmla="*/ 1274392 w 5508306"/>
              <a:gd name="connsiteY5" fmla="*/ 5105645 h 5470053"/>
              <a:gd name="connsiteX6" fmla="*/ 1244660 w 5508306"/>
              <a:gd name="connsiteY6" fmla="*/ 5058686 h 5470053"/>
              <a:gd name="connsiteX7" fmla="*/ 798 w 5508306"/>
              <a:gd name="connsiteY7" fmla="*/ 3554607 h 5470053"/>
              <a:gd name="connsiteX8" fmla="*/ 3071 w 5508306"/>
              <a:gd name="connsiteY8" fmla="*/ 1145141 h 5470053"/>
              <a:gd name="connsiteX9" fmla="*/ 1065641 w 5508306"/>
              <a:gd name="connsiteY9" fmla="*/ 690223 h 5470053"/>
              <a:gd name="connsiteX10" fmla="*/ 1120323 w 5508306"/>
              <a:gd name="connsiteY10" fmla="*/ 689301 h 5470053"/>
              <a:gd name="connsiteX0" fmla="*/ 5508306 w 5508306"/>
              <a:gd name="connsiteY0" fmla="*/ 0 h 5470053"/>
              <a:gd name="connsiteX1" fmla="*/ 5236465 w 5508306"/>
              <a:gd name="connsiteY1" fmla="*/ 2327950 h 5470053"/>
              <a:gd name="connsiteX2" fmla="*/ 5212653 w 5508306"/>
              <a:gd name="connsiteY2" fmla="*/ 2339084 h 5470053"/>
              <a:gd name="connsiteX3" fmla="*/ 3995347 w 5508306"/>
              <a:gd name="connsiteY3" fmla="*/ 5470053 h 5470053"/>
              <a:gd name="connsiteX4" fmla="*/ 1945097 w 5508306"/>
              <a:gd name="connsiteY4" fmla="*/ 5469839 h 5470053"/>
              <a:gd name="connsiteX5" fmla="*/ 1274392 w 5508306"/>
              <a:gd name="connsiteY5" fmla="*/ 5105645 h 5470053"/>
              <a:gd name="connsiteX6" fmla="*/ 1244660 w 5508306"/>
              <a:gd name="connsiteY6" fmla="*/ 5058686 h 5470053"/>
              <a:gd name="connsiteX7" fmla="*/ 798 w 5508306"/>
              <a:gd name="connsiteY7" fmla="*/ 3554607 h 5470053"/>
              <a:gd name="connsiteX8" fmla="*/ 3071 w 5508306"/>
              <a:gd name="connsiteY8" fmla="*/ 1145141 h 5470053"/>
              <a:gd name="connsiteX9" fmla="*/ 1059291 w 5508306"/>
              <a:gd name="connsiteY9" fmla="*/ 688636 h 5470053"/>
              <a:gd name="connsiteX10" fmla="*/ 1120323 w 5508306"/>
              <a:gd name="connsiteY10" fmla="*/ 689301 h 5470053"/>
              <a:gd name="connsiteX11" fmla="*/ 5508306 w 5508306"/>
              <a:gd name="connsiteY11" fmla="*/ 0 h 5470053"/>
              <a:gd name="connsiteX0" fmla="*/ 5508306 w 5508306"/>
              <a:gd name="connsiteY0" fmla="*/ 0 h 5470053"/>
              <a:gd name="connsiteX1" fmla="*/ 5236465 w 5508306"/>
              <a:gd name="connsiteY1" fmla="*/ 2327950 h 5470053"/>
              <a:gd name="connsiteX2" fmla="*/ 5212653 w 5508306"/>
              <a:gd name="connsiteY2" fmla="*/ 2339084 h 5470053"/>
              <a:gd name="connsiteX3" fmla="*/ 3995347 w 5508306"/>
              <a:gd name="connsiteY3" fmla="*/ 5470053 h 5470053"/>
              <a:gd name="connsiteX4" fmla="*/ 1945097 w 5508306"/>
              <a:gd name="connsiteY4" fmla="*/ 5469839 h 5470053"/>
              <a:gd name="connsiteX5" fmla="*/ 1274392 w 5508306"/>
              <a:gd name="connsiteY5" fmla="*/ 5105645 h 5470053"/>
              <a:gd name="connsiteX6" fmla="*/ 1244660 w 5508306"/>
              <a:gd name="connsiteY6" fmla="*/ 5058686 h 5470053"/>
              <a:gd name="connsiteX7" fmla="*/ 798 w 5508306"/>
              <a:gd name="connsiteY7" fmla="*/ 3554607 h 5470053"/>
              <a:gd name="connsiteX8" fmla="*/ 3071 w 5508306"/>
              <a:gd name="connsiteY8" fmla="*/ 1145141 h 5470053"/>
              <a:gd name="connsiteX9" fmla="*/ 1059291 w 5508306"/>
              <a:gd name="connsiteY9" fmla="*/ 688636 h 5470053"/>
              <a:gd name="connsiteX10" fmla="*/ 1140960 w 5508306"/>
              <a:gd name="connsiteY10" fmla="*/ 686126 h 5470053"/>
              <a:gd name="connsiteX11" fmla="*/ 5508306 w 5508306"/>
              <a:gd name="connsiteY11" fmla="*/ 0 h 5470053"/>
              <a:gd name="connsiteX0" fmla="*/ 5508306 w 5508306"/>
              <a:gd name="connsiteY0" fmla="*/ 0 h 5470053"/>
              <a:gd name="connsiteX1" fmla="*/ 5236465 w 5508306"/>
              <a:gd name="connsiteY1" fmla="*/ 2327950 h 5470053"/>
              <a:gd name="connsiteX2" fmla="*/ 5212653 w 5508306"/>
              <a:gd name="connsiteY2" fmla="*/ 2339084 h 5470053"/>
              <a:gd name="connsiteX3" fmla="*/ 3995347 w 5508306"/>
              <a:gd name="connsiteY3" fmla="*/ 5470053 h 5470053"/>
              <a:gd name="connsiteX4" fmla="*/ 1945097 w 5508306"/>
              <a:gd name="connsiteY4" fmla="*/ 5469839 h 5470053"/>
              <a:gd name="connsiteX5" fmla="*/ 1274392 w 5508306"/>
              <a:gd name="connsiteY5" fmla="*/ 5105645 h 5470053"/>
              <a:gd name="connsiteX6" fmla="*/ 1244660 w 5508306"/>
              <a:gd name="connsiteY6" fmla="*/ 5058686 h 5470053"/>
              <a:gd name="connsiteX7" fmla="*/ 798 w 5508306"/>
              <a:gd name="connsiteY7" fmla="*/ 3554607 h 5470053"/>
              <a:gd name="connsiteX8" fmla="*/ 3071 w 5508306"/>
              <a:gd name="connsiteY8" fmla="*/ 1145141 h 5470053"/>
              <a:gd name="connsiteX9" fmla="*/ 1059291 w 5508306"/>
              <a:gd name="connsiteY9" fmla="*/ 688636 h 5470053"/>
              <a:gd name="connsiteX10" fmla="*/ 1147310 w 5508306"/>
              <a:gd name="connsiteY10" fmla="*/ 684538 h 5470053"/>
              <a:gd name="connsiteX11" fmla="*/ 5508306 w 5508306"/>
              <a:gd name="connsiteY11" fmla="*/ 0 h 5470053"/>
              <a:gd name="connsiteX0" fmla="*/ 5508306 w 5508306"/>
              <a:gd name="connsiteY0" fmla="*/ 0 h 5470053"/>
              <a:gd name="connsiteX1" fmla="*/ 5236465 w 5508306"/>
              <a:gd name="connsiteY1" fmla="*/ 2327950 h 5470053"/>
              <a:gd name="connsiteX2" fmla="*/ 5212653 w 5508306"/>
              <a:gd name="connsiteY2" fmla="*/ 2339084 h 5470053"/>
              <a:gd name="connsiteX3" fmla="*/ 3995347 w 5508306"/>
              <a:gd name="connsiteY3" fmla="*/ 5470053 h 5470053"/>
              <a:gd name="connsiteX4" fmla="*/ 1945097 w 5508306"/>
              <a:gd name="connsiteY4" fmla="*/ 5469839 h 5470053"/>
              <a:gd name="connsiteX5" fmla="*/ 1274392 w 5508306"/>
              <a:gd name="connsiteY5" fmla="*/ 5105645 h 5470053"/>
              <a:gd name="connsiteX6" fmla="*/ 1244660 w 5508306"/>
              <a:gd name="connsiteY6" fmla="*/ 5058686 h 5470053"/>
              <a:gd name="connsiteX7" fmla="*/ 798 w 5508306"/>
              <a:gd name="connsiteY7" fmla="*/ 3554607 h 5470053"/>
              <a:gd name="connsiteX8" fmla="*/ 3071 w 5508306"/>
              <a:gd name="connsiteY8" fmla="*/ 1145141 h 5470053"/>
              <a:gd name="connsiteX9" fmla="*/ 1059291 w 5508306"/>
              <a:gd name="connsiteY9" fmla="*/ 688636 h 5470053"/>
              <a:gd name="connsiteX10" fmla="*/ 1147310 w 5508306"/>
              <a:gd name="connsiteY10" fmla="*/ 684538 h 5470053"/>
              <a:gd name="connsiteX11" fmla="*/ 5508306 w 5508306"/>
              <a:gd name="connsiteY11" fmla="*/ 0 h 5470053"/>
              <a:gd name="connsiteX0" fmla="*/ 5508306 w 5508306"/>
              <a:gd name="connsiteY0" fmla="*/ 0 h 5470053"/>
              <a:gd name="connsiteX1" fmla="*/ 5236465 w 5508306"/>
              <a:gd name="connsiteY1" fmla="*/ 2327950 h 5470053"/>
              <a:gd name="connsiteX2" fmla="*/ 5212653 w 5508306"/>
              <a:gd name="connsiteY2" fmla="*/ 2339084 h 5470053"/>
              <a:gd name="connsiteX3" fmla="*/ 3995347 w 5508306"/>
              <a:gd name="connsiteY3" fmla="*/ 5470053 h 5470053"/>
              <a:gd name="connsiteX4" fmla="*/ 1945097 w 5508306"/>
              <a:gd name="connsiteY4" fmla="*/ 5469839 h 5470053"/>
              <a:gd name="connsiteX5" fmla="*/ 1274392 w 5508306"/>
              <a:gd name="connsiteY5" fmla="*/ 5105645 h 5470053"/>
              <a:gd name="connsiteX6" fmla="*/ 1244660 w 5508306"/>
              <a:gd name="connsiteY6" fmla="*/ 5058686 h 5470053"/>
              <a:gd name="connsiteX7" fmla="*/ 798 w 5508306"/>
              <a:gd name="connsiteY7" fmla="*/ 3554607 h 5470053"/>
              <a:gd name="connsiteX8" fmla="*/ 3071 w 5508306"/>
              <a:gd name="connsiteY8" fmla="*/ 1145141 h 5470053"/>
              <a:gd name="connsiteX9" fmla="*/ 1059291 w 5508306"/>
              <a:gd name="connsiteY9" fmla="*/ 688636 h 5470053"/>
              <a:gd name="connsiteX10" fmla="*/ 1147310 w 5508306"/>
              <a:gd name="connsiteY10" fmla="*/ 684538 h 5470053"/>
              <a:gd name="connsiteX11" fmla="*/ 5508306 w 5508306"/>
              <a:gd name="connsiteY11" fmla="*/ 0 h 5470053"/>
              <a:gd name="connsiteX0" fmla="*/ 5508306 w 5508306"/>
              <a:gd name="connsiteY0" fmla="*/ 0 h 5470053"/>
              <a:gd name="connsiteX1" fmla="*/ 5236465 w 5508306"/>
              <a:gd name="connsiteY1" fmla="*/ 2327950 h 5470053"/>
              <a:gd name="connsiteX2" fmla="*/ 5212653 w 5508306"/>
              <a:gd name="connsiteY2" fmla="*/ 2339084 h 5470053"/>
              <a:gd name="connsiteX3" fmla="*/ 3995347 w 5508306"/>
              <a:gd name="connsiteY3" fmla="*/ 5470053 h 5470053"/>
              <a:gd name="connsiteX4" fmla="*/ 1945097 w 5508306"/>
              <a:gd name="connsiteY4" fmla="*/ 5469839 h 5470053"/>
              <a:gd name="connsiteX5" fmla="*/ 1274392 w 5508306"/>
              <a:gd name="connsiteY5" fmla="*/ 5105645 h 5470053"/>
              <a:gd name="connsiteX6" fmla="*/ 1244660 w 5508306"/>
              <a:gd name="connsiteY6" fmla="*/ 5058686 h 5470053"/>
              <a:gd name="connsiteX7" fmla="*/ 798 w 5508306"/>
              <a:gd name="connsiteY7" fmla="*/ 3554607 h 5470053"/>
              <a:gd name="connsiteX8" fmla="*/ 3071 w 5508306"/>
              <a:gd name="connsiteY8" fmla="*/ 1145141 h 5470053"/>
              <a:gd name="connsiteX9" fmla="*/ 1059291 w 5508306"/>
              <a:gd name="connsiteY9" fmla="*/ 688636 h 5470053"/>
              <a:gd name="connsiteX10" fmla="*/ 1147310 w 5508306"/>
              <a:gd name="connsiteY10" fmla="*/ 684538 h 5470053"/>
              <a:gd name="connsiteX11" fmla="*/ 5508306 w 5508306"/>
              <a:gd name="connsiteY11" fmla="*/ 0 h 5470053"/>
              <a:gd name="connsiteX0" fmla="*/ 5508306 w 5508306"/>
              <a:gd name="connsiteY0" fmla="*/ 0 h 5470053"/>
              <a:gd name="connsiteX1" fmla="*/ 5236465 w 5508306"/>
              <a:gd name="connsiteY1" fmla="*/ 2327950 h 5470053"/>
              <a:gd name="connsiteX2" fmla="*/ 5212653 w 5508306"/>
              <a:gd name="connsiteY2" fmla="*/ 2339084 h 5470053"/>
              <a:gd name="connsiteX3" fmla="*/ 3995347 w 5508306"/>
              <a:gd name="connsiteY3" fmla="*/ 5470053 h 5470053"/>
              <a:gd name="connsiteX4" fmla="*/ 1945097 w 5508306"/>
              <a:gd name="connsiteY4" fmla="*/ 5469839 h 5470053"/>
              <a:gd name="connsiteX5" fmla="*/ 1274392 w 5508306"/>
              <a:gd name="connsiteY5" fmla="*/ 5105645 h 5470053"/>
              <a:gd name="connsiteX6" fmla="*/ 1244660 w 5508306"/>
              <a:gd name="connsiteY6" fmla="*/ 5058686 h 5470053"/>
              <a:gd name="connsiteX7" fmla="*/ 798 w 5508306"/>
              <a:gd name="connsiteY7" fmla="*/ 3554607 h 5470053"/>
              <a:gd name="connsiteX8" fmla="*/ 3071 w 5508306"/>
              <a:gd name="connsiteY8" fmla="*/ 1145141 h 5470053"/>
              <a:gd name="connsiteX9" fmla="*/ 1059291 w 5508306"/>
              <a:gd name="connsiteY9" fmla="*/ 688636 h 5470053"/>
              <a:gd name="connsiteX10" fmla="*/ 1147310 w 5508306"/>
              <a:gd name="connsiteY10" fmla="*/ 684538 h 5470053"/>
              <a:gd name="connsiteX11" fmla="*/ 5508306 w 5508306"/>
              <a:gd name="connsiteY11" fmla="*/ 0 h 5470053"/>
              <a:gd name="connsiteX0" fmla="*/ 5511586 w 5511586"/>
              <a:gd name="connsiteY0" fmla="*/ 0 h 5470053"/>
              <a:gd name="connsiteX1" fmla="*/ 5239745 w 5511586"/>
              <a:gd name="connsiteY1" fmla="*/ 2327950 h 5470053"/>
              <a:gd name="connsiteX2" fmla="*/ 5215933 w 5511586"/>
              <a:gd name="connsiteY2" fmla="*/ 2339084 h 5470053"/>
              <a:gd name="connsiteX3" fmla="*/ 3998627 w 5511586"/>
              <a:gd name="connsiteY3" fmla="*/ 5470053 h 5470053"/>
              <a:gd name="connsiteX4" fmla="*/ 1948377 w 5511586"/>
              <a:gd name="connsiteY4" fmla="*/ 5469839 h 5470053"/>
              <a:gd name="connsiteX5" fmla="*/ 1277672 w 5511586"/>
              <a:gd name="connsiteY5" fmla="*/ 5105645 h 5470053"/>
              <a:gd name="connsiteX6" fmla="*/ 1247940 w 5511586"/>
              <a:gd name="connsiteY6" fmla="*/ 5058686 h 5470053"/>
              <a:gd name="connsiteX7" fmla="*/ 4078 w 5511586"/>
              <a:gd name="connsiteY7" fmla="*/ 3554607 h 5470053"/>
              <a:gd name="connsiteX8" fmla="*/ 0 w 5511586"/>
              <a:gd name="connsiteY8" fmla="*/ 1145141 h 5470053"/>
              <a:gd name="connsiteX9" fmla="*/ 1062571 w 5511586"/>
              <a:gd name="connsiteY9" fmla="*/ 688636 h 5470053"/>
              <a:gd name="connsiteX10" fmla="*/ 1150590 w 5511586"/>
              <a:gd name="connsiteY10" fmla="*/ 684538 h 5470053"/>
              <a:gd name="connsiteX11" fmla="*/ 5511586 w 5511586"/>
              <a:gd name="connsiteY11" fmla="*/ 0 h 5470053"/>
              <a:gd name="connsiteX0" fmla="*/ 5511586 w 5511586"/>
              <a:gd name="connsiteY0" fmla="*/ 0 h 5470053"/>
              <a:gd name="connsiteX1" fmla="*/ 5239745 w 5511586"/>
              <a:gd name="connsiteY1" fmla="*/ 2327950 h 5470053"/>
              <a:gd name="connsiteX2" fmla="*/ 5215933 w 5511586"/>
              <a:gd name="connsiteY2" fmla="*/ 2339084 h 5470053"/>
              <a:gd name="connsiteX3" fmla="*/ 3998627 w 5511586"/>
              <a:gd name="connsiteY3" fmla="*/ 5470053 h 5470053"/>
              <a:gd name="connsiteX4" fmla="*/ 1948377 w 5511586"/>
              <a:gd name="connsiteY4" fmla="*/ 5469839 h 5470053"/>
              <a:gd name="connsiteX5" fmla="*/ 1277672 w 5511586"/>
              <a:gd name="connsiteY5" fmla="*/ 5105645 h 5470053"/>
              <a:gd name="connsiteX6" fmla="*/ 1228890 w 5511586"/>
              <a:gd name="connsiteY6" fmla="*/ 5047574 h 5470053"/>
              <a:gd name="connsiteX7" fmla="*/ 4078 w 5511586"/>
              <a:gd name="connsiteY7" fmla="*/ 3554607 h 5470053"/>
              <a:gd name="connsiteX8" fmla="*/ 0 w 5511586"/>
              <a:gd name="connsiteY8" fmla="*/ 1145141 h 5470053"/>
              <a:gd name="connsiteX9" fmla="*/ 1062571 w 5511586"/>
              <a:gd name="connsiteY9" fmla="*/ 688636 h 5470053"/>
              <a:gd name="connsiteX10" fmla="*/ 1150590 w 5511586"/>
              <a:gd name="connsiteY10" fmla="*/ 684538 h 5470053"/>
              <a:gd name="connsiteX11" fmla="*/ 5511586 w 5511586"/>
              <a:gd name="connsiteY11" fmla="*/ 0 h 5470053"/>
              <a:gd name="connsiteX0" fmla="*/ 5511586 w 5511586"/>
              <a:gd name="connsiteY0" fmla="*/ 0 h 5470053"/>
              <a:gd name="connsiteX1" fmla="*/ 5239745 w 5511586"/>
              <a:gd name="connsiteY1" fmla="*/ 2327950 h 5470053"/>
              <a:gd name="connsiteX2" fmla="*/ 5215933 w 5511586"/>
              <a:gd name="connsiteY2" fmla="*/ 2339084 h 5470053"/>
              <a:gd name="connsiteX3" fmla="*/ 3998627 w 5511586"/>
              <a:gd name="connsiteY3" fmla="*/ 5470053 h 5470053"/>
              <a:gd name="connsiteX4" fmla="*/ 1948377 w 5511586"/>
              <a:gd name="connsiteY4" fmla="*/ 5469839 h 5470053"/>
              <a:gd name="connsiteX5" fmla="*/ 1277672 w 5511586"/>
              <a:gd name="connsiteY5" fmla="*/ 5105645 h 5470053"/>
              <a:gd name="connsiteX6" fmla="*/ 1227302 w 5511586"/>
              <a:gd name="connsiteY6" fmla="*/ 5044399 h 5470053"/>
              <a:gd name="connsiteX7" fmla="*/ 4078 w 5511586"/>
              <a:gd name="connsiteY7" fmla="*/ 3554607 h 5470053"/>
              <a:gd name="connsiteX8" fmla="*/ 0 w 5511586"/>
              <a:gd name="connsiteY8" fmla="*/ 1145141 h 5470053"/>
              <a:gd name="connsiteX9" fmla="*/ 1062571 w 5511586"/>
              <a:gd name="connsiteY9" fmla="*/ 688636 h 5470053"/>
              <a:gd name="connsiteX10" fmla="*/ 1150590 w 5511586"/>
              <a:gd name="connsiteY10" fmla="*/ 684538 h 5470053"/>
              <a:gd name="connsiteX11" fmla="*/ 5511586 w 5511586"/>
              <a:gd name="connsiteY11" fmla="*/ 0 h 5470053"/>
              <a:gd name="connsiteX0" fmla="*/ 5511586 w 5511586"/>
              <a:gd name="connsiteY0" fmla="*/ 0 h 5470053"/>
              <a:gd name="connsiteX1" fmla="*/ 5239745 w 5511586"/>
              <a:gd name="connsiteY1" fmla="*/ 2327950 h 5470053"/>
              <a:gd name="connsiteX2" fmla="*/ 5215933 w 5511586"/>
              <a:gd name="connsiteY2" fmla="*/ 2339084 h 5470053"/>
              <a:gd name="connsiteX3" fmla="*/ 3998627 w 5511586"/>
              <a:gd name="connsiteY3" fmla="*/ 5470053 h 5470053"/>
              <a:gd name="connsiteX4" fmla="*/ 1948377 w 5511586"/>
              <a:gd name="connsiteY4" fmla="*/ 5469839 h 5470053"/>
              <a:gd name="connsiteX5" fmla="*/ 1277672 w 5511586"/>
              <a:gd name="connsiteY5" fmla="*/ 5105645 h 5470053"/>
              <a:gd name="connsiteX6" fmla="*/ 1220952 w 5511586"/>
              <a:gd name="connsiteY6" fmla="*/ 5038049 h 5470053"/>
              <a:gd name="connsiteX7" fmla="*/ 4078 w 5511586"/>
              <a:gd name="connsiteY7" fmla="*/ 3554607 h 5470053"/>
              <a:gd name="connsiteX8" fmla="*/ 0 w 5511586"/>
              <a:gd name="connsiteY8" fmla="*/ 1145141 h 5470053"/>
              <a:gd name="connsiteX9" fmla="*/ 1062571 w 5511586"/>
              <a:gd name="connsiteY9" fmla="*/ 688636 h 5470053"/>
              <a:gd name="connsiteX10" fmla="*/ 1150590 w 5511586"/>
              <a:gd name="connsiteY10" fmla="*/ 684538 h 5470053"/>
              <a:gd name="connsiteX11" fmla="*/ 5511586 w 5511586"/>
              <a:gd name="connsiteY11" fmla="*/ 0 h 5470053"/>
              <a:gd name="connsiteX0" fmla="*/ 5511586 w 5511586"/>
              <a:gd name="connsiteY0" fmla="*/ 0 h 5470053"/>
              <a:gd name="connsiteX1" fmla="*/ 5239745 w 5511586"/>
              <a:gd name="connsiteY1" fmla="*/ 2327950 h 5470053"/>
              <a:gd name="connsiteX2" fmla="*/ 5215933 w 5511586"/>
              <a:gd name="connsiteY2" fmla="*/ 2339084 h 5470053"/>
              <a:gd name="connsiteX3" fmla="*/ 3998627 w 5511586"/>
              <a:gd name="connsiteY3" fmla="*/ 5470053 h 5470053"/>
              <a:gd name="connsiteX4" fmla="*/ 1948377 w 5511586"/>
              <a:gd name="connsiteY4" fmla="*/ 5469839 h 5470053"/>
              <a:gd name="connsiteX5" fmla="*/ 1277672 w 5511586"/>
              <a:gd name="connsiteY5" fmla="*/ 5105645 h 5470053"/>
              <a:gd name="connsiteX6" fmla="*/ 1220952 w 5511586"/>
              <a:gd name="connsiteY6" fmla="*/ 5038049 h 5470053"/>
              <a:gd name="connsiteX7" fmla="*/ 4078 w 5511586"/>
              <a:gd name="connsiteY7" fmla="*/ 3554607 h 5470053"/>
              <a:gd name="connsiteX8" fmla="*/ 0 w 5511586"/>
              <a:gd name="connsiteY8" fmla="*/ 1145141 h 5470053"/>
              <a:gd name="connsiteX9" fmla="*/ 1062571 w 5511586"/>
              <a:gd name="connsiteY9" fmla="*/ 688636 h 5470053"/>
              <a:gd name="connsiteX10" fmla="*/ 1150590 w 5511586"/>
              <a:gd name="connsiteY10" fmla="*/ 684538 h 5470053"/>
              <a:gd name="connsiteX11" fmla="*/ 5511586 w 5511586"/>
              <a:gd name="connsiteY11" fmla="*/ 0 h 5470053"/>
              <a:gd name="connsiteX0" fmla="*/ 5511586 w 5511586"/>
              <a:gd name="connsiteY0" fmla="*/ 0 h 5470053"/>
              <a:gd name="connsiteX1" fmla="*/ 5239745 w 5511586"/>
              <a:gd name="connsiteY1" fmla="*/ 2327950 h 5470053"/>
              <a:gd name="connsiteX2" fmla="*/ 5215933 w 5511586"/>
              <a:gd name="connsiteY2" fmla="*/ 2339084 h 5470053"/>
              <a:gd name="connsiteX3" fmla="*/ 3998627 w 5511586"/>
              <a:gd name="connsiteY3" fmla="*/ 5470053 h 5470053"/>
              <a:gd name="connsiteX4" fmla="*/ 1948377 w 5511586"/>
              <a:gd name="connsiteY4" fmla="*/ 5469839 h 5470053"/>
              <a:gd name="connsiteX5" fmla="*/ 1277672 w 5511586"/>
              <a:gd name="connsiteY5" fmla="*/ 5105645 h 5470053"/>
              <a:gd name="connsiteX6" fmla="*/ 1220952 w 5511586"/>
              <a:gd name="connsiteY6" fmla="*/ 5038049 h 5470053"/>
              <a:gd name="connsiteX7" fmla="*/ 4078 w 5511586"/>
              <a:gd name="connsiteY7" fmla="*/ 3554607 h 5470053"/>
              <a:gd name="connsiteX8" fmla="*/ 0 w 5511586"/>
              <a:gd name="connsiteY8" fmla="*/ 1145141 h 5470053"/>
              <a:gd name="connsiteX9" fmla="*/ 1062571 w 5511586"/>
              <a:gd name="connsiteY9" fmla="*/ 688636 h 5470053"/>
              <a:gd name="connsiteX10" fmla="*/ 1150590 w 5511586"/>
              <a:gd name="connsiteY10" fmla="*/ 684538 h 5470053"/>
              <a:gd name="connsiteX11" fmla="*/ 5511586 w 5511586"/>
              <a:gd name="connsiteY11" fmla="*/ 0 h 5470053"/>
              <a:gd name="connsiteX0" fmla="*/ 5511586 w 5511586"/>
              <a:gd name="connsiteY0" fmla="*/ 0 h 5470053"/>
              <a:gd name="connsiteX1" fmla="*/ 5239745 w 5511586"/>
              <a:gd name="connsiteY1" fmla="*/ 2327950 h 5470053"/>
              <a:gd name="connsiteX2" fmla="*/ 5215933 w 5511586"/>
              <a:gd name="connsiteY2" fmla="*/ 2339084 h 5470053"/>
              <a:gd name="connsiteX3" fmla="*/ 3998627 w 5511586"/>
              <a:gd name="connsiteY3" fmla="*/ 5470053 h 5470053"/>
              <a:gd name="connsiteX4" fmla="*/ 1948377 w 5511586"/>
              <a:gd name="connsiteY4" fmla="*/ 5469839 h 5470053"/>
              <a:gd name="connsiteX5" fmla="*/ 1277672 w 5511586"/>
              <a:gd name="connsiteY5" fmla="*/ 5105645 h 5470053"/>
              <a:gd name="connsiteX6" fmla="*/ 1220952 w 5511586"/>
              <a:gd name="connsiteY6" fmla="*/ 5038049 h 5470053"/>
              <a:gd name="connsiteX7" fmla="*/ 4078 w 5511586"/>
              <a:gd name="connsiteY7" fmla="*/ 3554607 h 5470053"/>
              <a:gd name="connsiteX8" fmla="*/ 0 w 5511586"/>
              <a:gd name="connsiteY8" fmla="*/ 1145141 h 5470053"/>
              <a:gd name="connsiteX9" fmla="*/ 1062571 w 5511586"/>
              <a:gd name="connsiteY9" fmla="*/ 688636 h 5470053"/>
              <a:gd name="connsiteX10" fmla="*/ 1150590 w 5511586"/>
              <a:gd name="connsiteY10" fmla="*/ 684538 h 5470053"/>
              <a:gd name="connsiteX11" fmla="*/ 5511586 w 5511586"/>
              <a:gd name="connsiteY11" fmla="*/ 0 h 5470053"/>
              <a:gd name="connsiteX0" fmla="*/ 5511586 w 5511586"/>
              <a:gd name="connsiteY0" fmla="*/ 0 h 5470053"/>
              <a:gd name="connsiteX1" fmla="*/ 5239745 w 5511586"/>
              <a:gd name="connsiteY1" fmla="*/ 2327950 h 5470053"/>
              <a:gd name="connsiteX2" fmla="*/ 5215933 w 5511586"/>
              <a:gd name="connsiteY2" fmla="*/ 2339084 h 5470053"/>
              <a:gd name="connsiteX3" fmla="*/ 3998627 w 5511586"/>
              <a:gd name="connsiteY3" fmla="*/ 5470053 h 5470053"/>
              <a:gd name="connsiteX4" fmla="*/ 1948377 w 5511586"/>
              <a:gd name="connsiteY4" fmla="*/ 5469839 h 5470053"/>
              <a:gd name="connsiteX5" fmla="*/ 1277672 w 5511586"/>
              <a:gd name="connsiteY5" fmla="*/ 5105645 h 5470053"/>
              <a:gd name="connsiteX6" fmla="*/ 1220952 w 5511586"/>
              <a:gd name="connsiteY6" fmla="*/ 5038049 h 5470053"/>
              <a:gd name="connsiteX7" fmla="*/ 4078 w 5511586"/>
              <a:gd name="connsiteY7" fmla="*/ 3554607 h 5470053"/>
              <a:gd name="connsiteX8" fmla="*/ 0 w 5511586"/>
              <a:gd name="connsiteY8" fmla="*/ 1145141 h 5470053"/>
              <a:gd name="connsiteX9" fmla="*/ 1062571 w 5511586"/>
              <a:gd name="connsiteY9" fmla="*/ 688636 h 5470053"/>
              <a:gd name="connsiteX10" fmla="*/ 1150590 w 5511586"/>
              <a:gd name="connsiteY10" fmla="*/ 684538 h 5470053"/>
              <a:gd name="connsiteX11" fmla="*/ 5511586 w 5511586"/>
              <a:gd name="connsiteY11" fmla="*/ 0 h 5470053"/>
              <a:gd name="connsiteX0" fmla="*/ 5511586 w 5511586"/>
              <a:gd name="connsiteY0" fmla="*/ 0 h 5470053"/>
              <a:gd name="connsiteX1" fmla="*/ 5239745 w 5511586"/>
              <a:gd name="connsiteY1" fmla="*/ 2327950 h 5470053"/>
              <a:gd name="connsiteX2" fmla="*/ 5215933 w 5511586"/>
              <a:gd name="connsiteY2" fmla="*/ 2339084 h 5470053"/>
              <a:gd name="connsiteX3" fmla="*/ 3998627 w 5511586"/>
              <a:gd name="connsiteY3" fmla="*/ 5470053 h 5470053"/>
              <a:gd name="connsiteX4" fmla="*/ 1948377 w 5511586"/>
              <a:gd name="connsiteY4" fmla="*/ 5469839 h 5470053"/>
              <a:gd name="connsiteX5" fmla="*/ 1277672 w 5511586"/>
              <a:gd name="connsiteY5" fmla="*/ 5105645 h 5470053"/>
              <a:gd name="connsiteX6" fmla="*/ 1220952 w 5511586"/>
              <a:gd name="connsiteY6" fmla="*/ 5038049 h 5470053"/>
              <a:gd name="connsiteX7" fmla="*/ 4078 w 5511586"/>
              <a:gd name="connsiteY7" fmla="*/ 3554607 h 5470053"/>
              <a:gd name="connsiteX8" fmla="*/ 0 w 5511586"/>
              <a:gd name="connsiteY8" fmla="*/ 1145141 h 5470053"/>
              <a:gd name="connsiteX9" fmla="*/ 1062571 w 5511586"/>
              <a:gd name="connsiteY9" fmla="*/ 688636 h 5470053"/>
              <a:gd name="connsiteX10" fmla="*/ 1150590 w 5511586"/>
              <a:gd name="connsiteY10" fmla="*/ 684538 h 5470053"/>
              <a:gd name="connsiteX11" fmla="*/ 5511586 w 5511586"/>
              <a:gd name="connsiteY11" fmla="*/ 0 h 5470053"/>
              <a:gd name="connsiteX0" fmla="*/ 5511586 w 5511586"/>
              <a:gd name="connsiteY0" fmla="*/ 0 h 5470053"/>
              <a:gd name="connsiteX1" fmla="*/ 5239745 w 5511586"/>
              <a:gd name="connsiteY1" fmla="*/ 2327950 h 5470053"/>
              <a:gd name="connsiteX2" fmla="*/ 5215933 w 5511586"/>
              <a:gd name="connsiteY2" fmla="*/ 2339084 h 5470053"/>
              <a:gd name="connsiteX3" fmla="*/ 3998627 w 5511586"/>
              <a:gd name="connsiteY3" fmla="*/ 5470053 h 5470053"/>
              <a:gd name="connsiteX4" fmla="*/ 1946789 w 5511586"/>
              <a:gd name="connsiteY4" fmla="*/ 5469839 h 5470053"/>
              <a:gd name="connsiteX5" fmla="*/ 1277672 w 5511586"/>
              <a:gd name="connsiteY5" fmla="*/ 5105645 h 5470053"/>
              <a:gd name="connsiteX6" fmla="*/ 1220952 w 5511586"/>
              <a:gd name="connsiteY6" fmla="*/ 5038049 h 5470053"/>
              <a:gd name="connsiteX7" fmla="*/ 4078 w 5511586"/>
              <a:gd name="connsiteY7" fmla="*/ 3554607 h 5470053"/>
              <a:gd name="connsiteX8" fmla="*/ 0 w 5511586"/>
              <a:gd name="connsiteY8" fmla="*/ 1145141 h 5470053"/>
              <a:gd name="connsiteX9" fmla="*/ 1062571 w 5511586"/>
              <a:gd name="connsiteY9" fmla="*/ 688636 h 5470053"/>
              <a:gd name="connsiteX10" fmla="*/ 1150590 w 5511586"/>
              <a:gd name="connsiteY10" fmla="*/ 684538 h 5470053"/>
              <a:gd name="connsiteX11" fmla="*/ 5511586 w 5511586"/>
              <a:gd name="connsiteY11" fmla="*/ 0 h 5470053"/>
              <a:gd name="connsiteX0" fmla="*/ 5511586 w 5511586"/>
              <a:gd name="connsiteY0" fmla="*/ 0 h 5469839"/>
              <a:gd name="connsiteX1" fmla="*/ 5239745 w 5511586"/>
              <a:gd name="connsiteY1" fmla="*/ 2327950 h 5469839"/>
              <a:gd name="connsiteX2" fmla="*/ 5215933 w 5511586"/>
              <a:gd name="connsiteY2" fmla="*/ 2339084 h 5469839"/>
              <a:gd name="connsiteX3" fmla="*/ 3995452 w 5511586"/>
              <a:gd name="connsiteY3" fmla="*/ 5466878 h 5469839"/>
              <a:gd name="connsiteX4" fmla="*/ 1946789 w 5511586"/>
              <a:gd name="connsiteY4" fmla="*/ 5469839 h 5469839"/>
              <a:gd name="connsiteX5" fmla="*/ 1277672 w 5511586"/>
              <a:gd name="connsiteY5" fmla="*/ 5105645 h 5469839"/>
              <a:gd name="connsiteX6" fmla="*/ 1220952 w 5511586"/>
              <a:gd name="connsiteY6" fmla="*/ 5038049 h 5469839"/>
              <a:gd name="connsiteX7" fmla="*/ 4078 w 5511586"/>
              <a:gd name="connsiteY7" fmla="*/ 3554607 h 5469839"/>
              <a:gd name="connsiteX8" fmla="*/ 0 w 5511586"/>
              <a:gd name="connsiteY8" fmla="*/ 1145141 h 5469839"/>
              <a:gd name="connsiteX9" fmla="*/ 1062571 w 5511586"/>
              <a:gd name="connsiteY9" fmla="*/ 688636 h 5469839"/>
              <a:gd name="connsiteX10" fmla="*/ 1150590 w 5511586"/>
              <a:gd name="connsiteY10" fmla="*/ 684538 h 5469839"/>
              <a:gd name="connsiteX11" fmla="*/ 5511586 w 5511586"/>
              <a:gd name="connsiteY11" fmla="*/ 0 h 5469839"/>
              <a:gd name="connsiteX0" fmla="*/ 5511586 w 5511586"/>
              <a:gd name="connsiteY0" fmla="*/ 0 h 5469839"/>
              <a:gd name="connsiteX1" fmla="*/ 5239745 w 5511586"/>
              <a:gd name="connsiteY1" fmla="*/ 2327950 h 5469839"/>
              <a:gd name="connsiteX2" fmla="*/ 5207996 w 5511586"/>
              <a:gd name="connsiteY2" fmla="*/ 2367659 h 5469839"/>
              <a:gd name="connsiteX3" fmla="*/ 3995452 w 5511586"/>
              <a:gd name="connsiteY3" fmla="*/ 5466878 h 5469839"/>
              <a:gd name="connsiteX4" fmla="*/ 1946789 w 5511586"/>
              <a:gd name="connsiteY4" fmla="*/ 5469839 h 5469839"/>
              <a:gd name="connsiteX5" fmla="*/ 1277672 w 5511586"/>
              <a:gd name="connsiteY5" fmla="*/ 5105645 h 5469839"/>
              <a:gd name="connsiteX6" fmla="*/ 1220952 w 5511586"/>
              <a:gd name="connsiteY6" fmla="*/ 5038049 h 5469839"/>
              <a:gd name="connsiteX7" fmla="*/ 4078 w 5511586"/>
              <a:gd name="connsiteY7" fmla="*/ 3554607 h 5469839"/>
              <a:gd name="connsiteX8" fmla="*/ 0 w 5511586"/>
              <a:gd name="connsiteY8" fmla="*/ 1145141 h 5469839"/>
              <a:gd name="connsiteX9" fmla="*/ 1062571 w 5511586"/>
              <a:gd name="connsiteY9" fmla="*/ 688636 h 5469839"/>
              <a:gd name="connsiteX10" fmla="*/ 1150590 w 5511586"/>
              <a:gd name="connsiteY10" fmla="*/ 684538 h 5469839"/>
              <a:gd name="connsiteX11" fmla="*/ 5511586 w 5511586"/>
              <a:gd name="connsiteY11" fmla="*/ 0 h 5469839"/>
              <a:gd name="connsiteX0" fmla="*/ 5511586 w 5511586"/>
              <a:gd name="connsiteY0" fmla="*/ 0 h 5469839"/>
              <a:gd name="connsiteX1" fmla="*/ 5239745 w 5511586"/>
              <a:gd name="connsiteY1" fmla="*/ 2297787 h 5469839"/>
              <a:gd name="connsiteX2" fmla="*/ 5207996 w 5511586"/>
              <a:gd name="connsiteY2" fmla="*/ 2367659 h 5469839"/>
              <a:gd name="connsiteX3" fmla="*/ 3995452 w 5511586"/>
              <a:gd name="connsiteY3" fmla="*/ 5466878 h 5469839"/>
              <a:gd name="connsiteX4" fmla="*/ 1946789 w 5511586"/>
              <a:gd name="connsiteY4" fmla="*/ 5469839 h 5469839"/>
              <a:gd name="connsiteX5" fmla="*/ 1277672 w 5511586"/>
              <a:gd name="connsiteY5" fmla="*/ 5105645 h 5469839"/>
              <a:gd name="connsiteX6" fmla="*/ 1220952 w 5511586"/>
              <a:gd name="connsiteY6" fmla="*/ 5038049 h 5469839"/>
              <a:gd name="connsiteX7" fmla="*/ 4078 w 5511586"/>
              <a:gd name="connsiteY7" fmla="*/ 3554607 h 5469839"/>
              <a:gd name="connsiteX8" fmla="*/ 0 w 5511586"/>
              <a:gd name="connsiteY8" fmla="*/ 1145141 h 5469839"/>
              <a:gd name="connsiteX9" fmla="*/ 1062571 w 5511586"/>
              <a:gd name="connsiteY9" fmla="*/ 688636 h 5469839"/>
              <a:gd name="connsiteX10" fmla="*/ 1150590 w 5511586"/>
              <a:gd name="connsiteY10" fmla="*/ 684538 h 5469839"/>
              <a:gd name="connsiteX11" fmla="*/ 5511586 w 5511586"/>
              <a:gd name="connsiteY11" fmla="*/ 0 h 5469839"/>
              <a:gd name="connsiteX0" fmla="*/ 5511586 w 5511586"/>
              <a:gd name="connsiteY0" fmla="*/ 0 h 5469839"/>
              <a:gd name="connsiteX1" fmla="*/ 5239745 w 5511586"/>
              <a:gd name="connsiteY1" fmla="*/ 2297787 h 5469839"/>
              <a:gd name="connsiteX2" fmla="*/ 5207996 w 5511586"/>
              <a:gd name="connsiteY2" fmla="*/ 2367659 h 5469839"/>
              <a:gd name="connsiteX3" fmla="*/ 3995452 w 5511586"/>
              <a:gd name="connsiteY3" fmla="*/ 5466878 h 5469839"/>
              <a:gd name="connsiteX4" fmla="*/ 1946789 w 5511586"/>
              <a:gd name="connsiteY4" fmla="*/ 5469839 h 5469839"/>
              <a:gd name="connsiteX5" fmla="*/ 1277672 w 5511586"/>
              <a:gd name="connsiteY5" fmla="*/ 5105645 h 5469839"/>
              <a:gd name="connsiteX6" fmla="*/ 1220952 w 5511586"/>
              <a:gd name="connsiteY6" fmla="*/ 5038049 h 5469839"/>
              <a:gd name="connsiteX7" fmla="*/ 4078 w 5511586"/>
              <a:gd name="connsiteY7" fmla="*/ 3554607 h 5469839"/>
              <a:gd name="connsiteX8" fmla="*/ 0 w 5511586"/>
              <a:gd name="connsiteY8" fmla="*/ 1145141 h 5469839"/>
              <a:gd name="connsiteX9" fmla="*/ 1062571 w 5511586"/>
              <a:gd name="connsiteY9" fmla="*/ 688636 h 5469839"/>
              <a:gd name="connsiteX10" fmla="*/ 1150590 w 5511586"/>
              <a:gd name="connsiteY10" fmla="*/ 684538 h 5469839"/>
              <a:gd name="connsiteX11" fmla="*/ 5511586 w 5511586"/>
              <a:gd name="connsiteY11" fmla="*/ 0 h 5469839"/>
              <a:gd name="connsiteX0" fmla="*/ 5511586 w 5511586"/>
              <a:gd name="connsiteY0" fmla="*/ 0 h 5469839"/>
              <a:gd name="connsiteX1" fmla="*/ 5239745 w 5511586"/>
              <a:gd name="connsiteY1" fmla="*/ 2286675 h 5469839"/>
              <a:gd name="connsiteX2" fmla="*/ 5207996 w 5511586"/>
              <a:gd name="connsiteY2" fmla="*/ 2367659 h 5469839"/>
              <a:gd name="connsiteX3" fmla="*/ 3995452 w 5511586"/>
              <a:gd name="connsiteY3" fmla="*/ 5466878 h 5469839"/>
              <a:gd name="connsiteX4" fmla="*/ 1946789 w 5511586"/>
              <a:gd name="connsiteY4" fmla="*/ 5469839 h 5469839"/>
              <a:gd name="connsiteX5" fmla="*/ 1277672 w 5511586"/>
              <a:gd name="connsiteY5" fmla="*/ 5105645 h 5469839"/>
              <a:gd name="connsiteX6" fmla="*/ 1220952 w 5511586"/>
              <a:gd name="connsiteY6" fmla="*/ 5038049 h 5469839"/>
              <a:gd name="connsiteX7" fmla="*/ 4078 w 5511586"/>
              <a:gd name="connsiteY7" fmla="*/ 3554607 h 5469839"/>
              <a:gd name="connsiteX8" fmla="*/ 0 w 5511586"/>
              <a:gd name="connsiteY8" fmla="*/ 1145141 h 5469839"/>
              <a:gd name="connsiteX9" fmla="*/ 1062571 w 5511586"/>
              <a:gd name="connsiteY9" fmla="*/ 688636 h 5469839"/>
              <a:gd name="connsiteX10" fmla="*/ 1150590 w 5511586"/>
              <a:gd name="connsiteY10" fmla="*/ 684538 h 5469839"/>
              <a:gd name="connsiteX11" fmla="*/ 5511586 w 5511586"/>
              <a:gd name="connsiteY11" fmla="*/ 0 h 5469839"/>
              <a:gd name="connsiteX0" fmla="*/ 5511586 w 5511586"/>
              <a:gd name="connsiteY0" fmla="*/ 0 h 5469839"/>
              <a:gd name="connsiteX1" fmla="*/ 5239745 w 5511586"/>
              <a:gd name="connsiteY1" fmla="*/ 2286675 h 5469839"/>
              <a:gd name="connsiteX2" fmla="*/ 5207996 w 5511586"/>
              <a:gd name="connsiteY2" fmla="*/ 2367659 h 5469839"/>
              <a:gd name="connsiteX3" fmla="*/ 3995452 w 5511586"/>
              <a:gd name="connsiteY3" fmla="*/ 5466878 h 5469839"/>
              <a:gd name="connsiteX4" fmla="*/ 1946789 w 5511586"/>
              <a:gd name="connsiteY4" fmla="*/ 5469839 h 5469839"/>
              <a:gd name="connsiteX5" fmla="*/ 1277672 w 5511586"/>
              <a:gd name="connsiteY5" fmla="*/ 5105645 h 5469839"/>
              <a:gd name="connsiteX6" fmla="*/ 1220952 w 5511586"/>
              <a:gd name="connsiteY6" fmla="*/ 5038049 h 5469839"/>
              <a:gd name="connsiteX7" fmla="*/ 4078 w 5511586"/>
              <a:gd name="connsiteY7" fmla="*/ 3554607 h 5469839"/>
              <a:gd name="connsiteX8" fmla="*/ 0 w 5511586"/>
              <a:gd name="connsiteY8" fmla="*/ 1145141 h 5469839"/>
              <a:gd name="connsiteX9" fmla="*/ 1062571 w 5511586"/>
              <a:gd name="connsiteY9" fmla="*/ 688636 h 5469839"/>
              <a:gd name="connsiteX10" fmla="*/ 1150590 w 5511586"/>
              <a:gd name="connsiteY10" fmla="*/ 684538 h 5469839"/>
              <a:gd name="connsiteX11" fmla="*/ 5511586 w 5511586"/>
              <a:gd name="connsiteY11" fmla="*/ 0 h 5469839"/>
              <a:gd name="connsiteX0" fmla="*/ 5511586 w 5511586"/>
              <a:gd name="connsiteY0" fmla="*/ 0 h 5469839"/>
              <a:gd name="connsiteX1" fmla="*/ 5239745 w 5511586"/>
              <a:gd name="connsiteY1" fmla="*/ 2286675 h 5469839"/>
              <a:gd name="connsiteX2" fmla="*/ 5207996 w 5511586"/>
              <a:gd name="connsiteY2" fmla="*/ 2367659 h 5469839"/>
              <a:gd name="connsiteX3" fmla="*/ 3995452 w 5511586"/>
              <a:gd name="connsiteY3" fmla="*/ 5466878 h 5469839"/>
              <a:gd name="connsiteX4" fmla="*/ 1946789 w 5511586"/>
              <a:gd name="connsiteY4" fmla="*/ 5469839 h 5469839"/>
              <a:gd name="connsiteX5" fmla="*/ 1277672 w 5511586"/>
              <a:gd name="connsiteY5" fmla="*/ 5105645 h 5469839"/>
              <a:gd name="connsiteX6" fmla="*/ 1220952 w 5511586"/>
              <a:gd name="connsiteY6" fmla="*/ 5038049 h 5469839"/>
              <a:gd name="connsiteX7" fmla="*/ 4078 w 5511586"/>
              <a:gd name="connsiteY7" fmla="*/ 3554607 h 5469839"/>
              <a:gd name="connsiteX8" fmla="*/ 0 w 5511586"/>
              <a:gd name="connsiteY8" fmla="*/ 1145141 h 5469839"/>
              <a:gd name="connsiteX9" fmla="*/ 1062571 w 5511586"/>
              <a:gd name="connsiteY9" fmla="*/ 688636 h 5469839"/>
              <a:gd name="connsiteX10" fmla="*/ 1150590 w 5511586"/>
              <a:gd name="connsiteY10" fmla="*/ 684538 h 5469839"/>
              <a:gd name="connsiteX11" fmla="*/ 5511586 w 5511586"/>
              <a:gd name="connsiteY11" fmla="*/ 0 h 5469839"/>
              <a:gd name="connsiteX0" fmla="*/ 5511586 w 5511586"/>
              <a:gd name="connsiteY0" fmla="*/ 0 h 5469839"/>
              <a:gd name="connsiteX1" fmla="*/ 5239745 w 5511586"/>
              <a:gd name="connsiteY1" fmla="*/ 2286675 h 5469839"/>
              <a:gd name="connsiteX2" fmla="*/ 5207996 w 5511586"/>
              <a:gd name="connsiteY2" fmla="*/ 2367659 h 5469839"/>
              <a:gd name="connsiteX3" fmla="*/ 3995452 w 5511586"/>
              <a:gd name="connsiteY3" fmla="*/ 5466878 h 5469839"/>
              <a:gd name="connsiteX4" fmla="*/ 1946789 w 5511586"/>
              <a:gd name="connsiteY4" fmla="*/ 5469839 h 5469839"/>
              <a:gd name="connsiteX5" fmla="*/ 1277672 w 5511586"/>
              <a:gd name="connsiteY5" fmla="*/ 5105645 h 5469839"/>
              <a:gd name="connsiteX6" fmla="*/ 1220952 w 5511586"/>
              <a:gd name="connsiteY6" fmla="*/ 5038049 h 5469839"/>
              <a:gd name="connsiteX7" fmla="*/ 4078 w 5511586"/>
              <a:gd name="connsiteY7" fmla="*/ 3554607 h 5469839"/>
              <a:gd name="connsiteX8" fmla="*/ 0 w 5511586"/>
              <a:gd name="connsiteY8" fmla="*/ 1145141 h 5469839"/>
              <a:gd name="connsiteX9" fmla="*/ 1062571 w 5511586"/>
              <a:gd name="connsiteY9" fmla="*/ 688636 h 5469839"/>
              <a:gd name="connsiteX10" fmla="*/ 1150590 w 5511586"/>
              <a:gd name="connsiteY10" fmla="*/ 684538 h 5469839"/>
              <a:gd name="connsiteX11" fmla="*/ 5511586 w 5511586"/>
              <a:gd name="connsiteY11" fmla="*/ 0 h 5469839"/>
              <a:gd name="connsiteX0" fmla="*/ 5500473 w 5500473"/>
              <a:gd name="connsiteY0" fmla="*/ 0 h 5465077"/>
              <a:gd name="connsiteX1" fmla="*/ 5239745 w 5500473"/>
              <a:gd name="connsiteY1" fmla="*/ 2281913 h 5465077"/>
              <a:gd name="connsiteX2" fmla="*/ 5207996 w 5500473"/>
              <a:gd name="connsiteY2" fmla="*/ 2362897 h 5465077"/>
              <a:gd name="connsiteX3" fmla="*/ 3995452 w 5500473"/>
              <a:gd name="connsiteY3" fmla="*/ 5462116 h 5465077"/>
              <a:gd name="connsiteX4" fmla="*/ 1946789 w 5500473"/>
              <a:gd name="connsiteY4" fmla="*/ 5465077 h 5465077"/>
              <a:gd name="connsiteX5" fmla="*/ 1277672 w 5500473"/>
              <a:gd name="connsiteY5" fmla="*/ 5100883 h 5465077"/>
              <a:gd name="connsiteX6" fmla="*/ 1220952 w 5500473"/>
              <a:gd name="connsiteY6" fmla="*/ 5033287 h 5465077"/>
              <a:gd name="connsiteX7" fmla="*/ 4078 w 5500473"/>
              <a:gd name="connsiteY7" fmla="*/ 3549845 h 5465077"/>
              <a:gd name="connsiteX8" fmla="*/ 0 w 5500473"/>
              <a:gd name="connsiteY8" fmla="*/ 1140379 h 5465077"/>
              <a:gd name="connsiteX9" fmla="*/ 1062571 w 5500473"/>
              <a:gd name="connsiteY9" fmla="*/ 683874 h 5465077"/>
              <a:gd name="connsiteX10" fmla="*/ 1150590 w 5500473"/>
              <a:gd name="connsiteY10" fmla="*/ 679776 h 5465077"/>
              <a:gd name="connsiteX11" fmla="*/ 5500473 w 5500473"/>
              <a:gd name="connsiteY11" fmla="*/ 0 h 5465077"/>
              <a:gd name="connsiteX0" fmla="*/ 5503648 w 5503648"/>
              <a:gd name="connsiteY0" fmla="*/ 0 h 5465077"/>
              <a:gd name="connsiteX1" fmla="*/ 5239745 w 5503648"/>
              <a:gd name="connsiteY1" fmla="*/ 2281913 h 5465077"/>
              <a:gd name="connsiteX2" fmla="*/ 5207996 w 5503648"/>
              <a:gd name="connsiteY2" fmla="*/ 2362897 h 5465077"/>
              <a:gd name="connsiteX3" fmla="*/ 3995452 w 5503648"/>
              <a:gd name="connsiteY3" fmla="*/ 5462116 h 5465077"/>
              <a:gd name="connsiteX4" fmla="*/ 1946789 w 5503648"/>
              <a:gd name="connsiteY4" fmla="*/ 5465077 h 5465077"/>
              <a:gd name="connsiteX5" fmla="*/ 1277672 w 5503648"/>
              <a:gd name="connsiteY5" fmla="*/ 5100883 h 5465077"/>
              <a:gd name="connsiteX6" fmla="*/ 1220952 w 5503648"/>
              <a:gd name="connsiteY6" fmla="*/ 5033287 h 5465077"/>
              <a:gd name="connsiteX7" fmla="*/ 4078 w 5503648"/>
              <a:gd name="connsiteY7" fmla="*/ 3549845 h 5465077"/>
              <a:gd name="connsiteX8" fmla="*/ 0 w 5503648"/>
              <a:gd name="connsiteY8" fmla="*/ 1140379 h 5465077"/>
              <a:gd name="connsiteX9" fmla="*/ 1062571 w 5503648"/>
              <a:gd name="connsiteY9" fmla="*/ 683874 h 5465077"/>
              <a:gd name="connsiteX10" fmla="*/ 1150590 w 5503648"/>
              <a:gd name="connsiteY10" fmla="*/ 679776 h 5465077"/>
              <a:gd name="connsiteX11" fmla="*/ 5503648 w 5503648"/>
              <a:gd name="connsiteY11" fmla="*/ 0 h 546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03648" h="5465077">
                <a:moveTo>
                  <a:pt x="5503648" y="0"/>
                </a:moveTo>
                <a:lnTo>
                  <a:pt x="5239745" y="2281913"/>
                </a:lnTo>
                <a:cubicBezTo>
                  <a:pt x="5130737" y="2270279"/>
                  <a:pt x="5182066" y="2382469"/>
                  <a:pt x="5207996" y="2362897"/>
                </a:cubicBezTo>
                <a:lnTo>
                  <a:pt x="3995452" y="5462116"/>
                </a:lnTo>
                <a:lnTo>
                  <a:pt x="1946789" y="5465077"/>
                </a:lnTo>
                <a:lnTo>
                  <a:pt x="1277672" y="5100883"/>
                </a:lnTo>
                <a:cubicBezTo>
                  <a:pt x="1320679" y="5086289"/>
                  <a:pt x="1289072" y="4995495"/>
                  <a:pt x="1220952" y="5033287"/>
                </a:cubicBezTo>
                <a:lnTo>
                  <a:pt x="4078" y="3549845"/>
                </a:lnTo>
                <a:cubicBezTo>
                  <a:pt x="602" y="2742456"/>
                  <a:pt x="3476" y="1947768"/>
                  <a:pt x="0" y="1140379"/>
                </a:cubicBezTo>
                <a:lnTo>
                  <a:pt x="1062571" y="683874"/>
                </a:lnTo>
                <a:cubicBezTo>
                  <a:pt x="1050635" y="736483"/>
                  <a:pt x="1154588" y="758929"/>
                  <a:pt x="1150590" y="679776"/>
                </a:cubicBezTo>
                <a:lnTo>
                  <a:pt x="5503648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1816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cket in the sky&#10;&#10;Description automatically generated with low confidence">
            <a:extLst>
              <a:ext uri="{FF2B5EF4-FFF2-40B4-BE49-F238E27FC236}">
                <a16:creationId xmlns:a16="http://schemas.microsoft.com/office/drawing/2014/main" id="{03473E15-934A-BB77-A479-3F811E1F8D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2E2E042-67CF-6971-77CD-A0AD34542C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1" y="1"/>
            <a:ext cx="6186392" cy="6814173"/>
          </a:xfrm>
          <a:custGeom>
            <a:avLst/>
            <a:gdLst>
              <a:gd name="connsiteX0" fmla="*/ 0 w 6186392"/>
              <a:gd name="connsiteY0" fmla="*/ 0 h 6814173"/>
              <a:gd name="connsiteX1" fmla="*/ 743541 w 6186392"/>
              <a:gd name="connsiteY1" fmla="*/ 3175 h 6814173"/>
              <a:gd name="connsiteX2" fmla="*/ 3644409 w 6186392"/>
              <a:gd name="connsiteY2" fmla="*/ 557215 h 6814173"/>
              <a:gd name="connsiteX3" fmla="*/ 3955595 w 6186392"/>
              <a:gd name="connsiteY3" fmla="*/ 657199 h 6814173"/>
              <a:gd name="connsiteX4" fmla="*/ 6186392 w 6186392"/>
              <a:gd name="connsiteY4" fmla="*/ 1728129 h 6814173"/>
              <a:gd name="connsiteX5" fmla="*/ 5747848 w 6186392"/>
              <a:gd name="connsiteY5" fmla="*/ 4049713 h 6814173"/>
              <a:gd name="connsiteX6" fmla="*/ 5721364 w 6186392"/>
              <a:gd name="connsiteY6" fmla="*/ 4114916 h 6814173"/>
              <a:gd name="connsiteX7" fmla="*/ 4419751 w 6186392"/>
              <a:gd name="connsiteY7" fmla="*/ 6814173 h 6814173"/>
              <a:gd name="connsiteX8" fmla="*/ 1875376 w 6186392"/>
              <a:gd name="connsiteY8" fmla="*/ 3881895 h 6814173"/>
              <a:gd name="connsiteX9" fmla="*/ 1097 w 6186392"/>
              <a:gd name="connsiteY9" fmla="*/ 38418 h 6814173"/>
              <a:gd name="connsiteX10" fmla="*/ 450 w 6186392"/>
              <a:gd name="connsiteY10" fmla="*/ 23232 h 6814173"/>
              <a:gd name="connsiteX11" fmla="*/ 0 w 6186392"/>
              <a:gd name="connsiteY11" fmla="*/ 15848 h 6814173"/>
              <a:gd name="connsiteX0" fmla="*/ 0 w 6186392"/>
              <a:gd name="connsiteY0" fmla="*/ 0 h 6814173"/>
              <a:gd name="connsiteX1" fmla="*/ 743541 w 6186392"/>
              <a:gd name="connsiteY1" fmla="*/ 3175 h 6814173"/>
              <a:gd name="connsiteX2" fmla="*/ 3644409 w 6186392"/>
              <a:gd name="connsiteY2" fmla="*/ 557215 h 6814173"/>
              <a:gd name="connsiteX3" fmla="*/ 3955595 w 6186392"/>
              <a:gd name="connsiteY3" fmla="*/ 657199 h 6814173"/>
              <a:gd name="connsiteX4" fmla="*/ 6186392 w 6186392"/>
              <a:gd name="connsiteY4" fmla="*/ 1728129 h 6814173"/>
              <a:gd name="connsiteX5" fmla="*/ 5747848 w 6186392"/>
              <a:gd name="connsiteY5" fmla="*/ 4049713 h 6814173"/>
              <a:gd name="connsiteX6" fmla="*/ 5721364 w 6186392"/>
              <a:gd name="connsiteY6" fmla="*/ 4114916 h 6814173"/>
              <a:gd name="connsiteX7" fmla="*/ 4419751 w 6186392"/>
              <a:gd name="connsiteY7" fmla="*/ 6814173 h 6814173"/>
              <a:gd name="connsiteX8" fmla="*/ 1875376 w 6186392"/>
              <a:gd name="connsiteY8" fmla="*/ 3881895 h 6814173"/>
              <a:gd name="connsiteX9" fmla="*/ 1841249 w 6186392"/>
              <a:gd name="connsiteY9" fmla="*/ 3817937 h 6814173"/>
              <a:gd name="connsiteX10" fmla="*/ 1097 w 6186392"/>
              <a:gd name="connsiteY10" fmla="*/ 38418 h 6814173"/>
              <a:gd name="connsiteX11" fmla="*/ 450 w 6186392"/>
              <a:gd name="connsiteY11" fmla="*/ 23232 h 6814173"/>
              <a:gd name="connsiteX12" fmla="*/ 0 w 6186392"/>
              <a:gd name="connsiteY12" fmla="*/ 15848 h 6814173"/>
              <a:gd name="connsiteX13" fmla="*/ 0 w 6186392"/>
              <a:gd name="connsiteY13" fmla="*/ 0 h 6814173"/>
              <a:gd name="connsiteX0" fmla="*/ 0 w 6186392"/>
              <a:gd name="connsiteY0" fmla="*/ 0 h 6814173"/>
              <a:gd name="connsiteX1" fmla="*/ 743541 w 6186392"/>
              <a:gd name="connsiteY1" fmla="*/ 3175 h 6814173"/>
              <a:gd name="connsiteX2" fmla="*/ 3644409 w 6186392"/>
              <a:gd name="connsiteY2" fmla="*/ 557215 h 6814173"/>
              <a:gd name="connsiteX3" fmla="*/ 3955595 w 6186392"/>
              <a:gd name="connsiteY3" fmla="*/ 657199 h 6814173"/>
              <a:gd name="connsiteX4" fmla="*/ 6186392 w 6186392"/>
              <a:gd name="connsiteY4" fmla="*/ 1728129 h 6814173"/>
              <a:gd name="connsiteX5" fmla="*/ 5747848 w 6186392"/>
              <a:gd name="connsiteY5" fmla="*/ 4049713 h 6814173"/>
              <a:gd name="connsiteX6" fmla="*/ 5721364 w 6186392"/>
              <a:gd name="connsiteY6" fmla="*/ 4114916 h 6814173"/>
              <a:gd name="connsiteX7" fmla="*/ 4419751 w 6186392"/>
              <a:gd name="connsiteY7" fmla="*/ 6814173 h 6814173"/>
              <a:gd name="connsiteX8" fmla="*/ 1883313 w 6186392"/>
              <a:gd name="connsiteY8" fmla="*/ 3899358 h 6814173"/>
              <a:gd name="connsiteX9" fmla="*/ 1841249 w 6186392"/>
              <a:gd name="connsiteY9" fmla="*/ 3817937 h 6814173"/>
              <a:gd name="connsiteX10" fmla="*/ 1097 w 6186392"/>
              <a:gd name="connsiteY10" fmla="*/ 38418 h 6814173"/>
              <a:gd name="connsiteX11" fmla="*/ 450 w 6186392"/>
              <a:gd name="connsiteY11" fmla="*/ 23232 h 6814173"/>
              <a:gd name="connsiteX12" fmla="*/ 0 w 6186392"/>
              <a:gd name="connsiteY12" fmla="*/ 15848 h 6814173"/>
              <a:gd name="connsiteX13" fmla="*/ 0 w 6186392"/>
              <a:gd name="connsiteY13" fmla="*/ 0 h 6814173"/>
              <a:gd name="connsiteX0" fmla="*/ 0 w 6186392"/>
              <a:gd name="connsiteY0" fmla="*/ 0 h 6814173"/>
              <a:gd name="connsiteX1" fmla="*/ 743541 w 6186392"/>
              <a:gd name="connsiteY1" fmla="*/ 3175 h 6814173"/>
              <a:gd name="connsiteX2" fmla="*/ 3644409 w 6186392"/>
              <a:gd name="connsiteY2" fmla="*/ 557215 h 6814173"/>
              <a:gd name="connsiteX3" fmla="*/ 3955595 w 6186392"/>
              <a:gd name="connsiteY3" fmla="*/ 657199 h 6814173"/>
              <a:gd name="connsiteX4" fmla="*/ 6186392 w 6186392"/>
              <a:gd name="connsiteY4" fmla="*/ 1728129 h 6814173"/>
              <a:gd name="connsiteX5" fmla="*/ 5747848 w 6186392"/>
              <a:gd name="connsiteY5" fmla="*/ 4049713 h 6814173"/>
              <a:gd name="connsiteX6" fmla="*/ 5721364 w 6186392"/>
              <a:gd name="connsiteY6" fmla="*/ 4114916 h 6814173"/>
              <a:gd name="connsiteX7" fmla="*/ 4419751 w 6186392"/>
              <a:gd name="connsiteY7" fmla="*/ 6814173 h 6814173"/>
              <a:gd name="connsiteX8" fmla="*/ 1891251 w 6186392"/>
              <a:gd name="connsiteY8" fmla="*/ 3891421 h 6814173"/>
              <a:gd name="connsiteX9" fmla="*/ 1841249 w 6186392"/>
              <a:gd name="connsiteY9" fmla="*/ 3817937 h 6814173"/>
              <a:gd name="connsiteX10" fmla="*/ 1097 w 6186392"/>
              <a:gd name="connsiteY10" fmla="*/ 38418 h 6814173"/>
              <a:gd name="connsiteX11" fmla="*/ 450 w 6186392"/>
              <a:gd name="connsiteY11" fmla="*/ 23232 h 6814173"/>
              <a:gd name="connsiteX12" fmla="*/ 0 w 6186392"/>
              <a:gd name="connsiteY12" fmla="*/ 15848 h 6814173"/>
              <a:gd name="connsiteX13" fmla="*/ 0 w 6186392"/>
              <a:gd name="connsiteY13" fmla="*/ 0 h 6814173"/>
              <a:gd name="connsiteX0" fmla="*/ 0 w 6186392"/>
              <a:gd name="connsiteY0" fmla="*/ 0 h 6814173"/>
              <a:gd name="connsiteX1" fmla="*/ 743541 w 6186392"/>
              <a:gd name="connsiteY1" fmla="*/ 3175 h 6814173"/>
              <a:gd name="connsiteX2" fmla="*/ 3644409 w 6186392"/>
              <a:gd name="connsiteY2" fmla="*/ 557215 h 6814173"/>
              <a:gd name="connsiteX3" fmla="*/ 3955595 w 6186392"/>
              <a:gd name="connsiteY3" fmla="*/ 657199 h 6814173"/>
              <a:gd name="connsiteX4" fmla="*/ 6186392 w 6186392"/>
              <a:gd name="connsiteY4" fmla="*/ 1728129 h 6814173"/>
              <a:gd name="connsiteX5" fmla="*/ 5747848 w 6186392"/>
              <a:gd name="connsiteY5" fmla="*/ 4049713 h 6814173"/>
              <a:gd name="connsiteX6" fmla="*/ 5721364 w 6186392"/>
              <a:gd name="connsiteY6" fmla="*/ 4114916 h 6814173"/>
              <a:gd name="connsiteX7" fmla="*/ 4419751 w 6186392"/>
              <a:gd name="connsiteY7" fmla="*/ 6814173 h 6814173"/>
              <a:gd name="connsiteX8" fmla="*/ 1872201 w 6186392"/>
              <a:gd name="connsiteY8" fmla="*/ 3893009 h 6814173"/>
              <a:gd name="connsiteX9" fmla="*/ 1841249 w 6186392"/>
              <a:gd name="connsiteY9" fmla="*/ 3817937 h 6814173"/>
              <a:gd name="connsiteX10" fmla="*/ 1097 w 6186392"/>
              <a:gd name="connsiteY10" fmla="*/ 38418 h 6814173"/>
              <a:gd name="connsiteX11" fmla="*/ 450 w 6186392"/>
              <a:gd name="connsiteY11" fmla="*/ 23232 h 6814173"/>
              <a:gd name="connsiteX12" fmla="*/ 0 w 6186392"/>
              <a:gd name="connsiteY12" fmla="*/ 15848 h 6814173"/>
              <a:gd name="connsiteX13" fmla="*/ 0 w 6186392"/>
              <a:gd name="connsiteY13" fmla="*/ 0 h 6814173"/>
              <a:gd name="connsiteX0" fmla="*/ 0 w 6186392"/>
              <a:gd name="connsiteY0" fmla="*/ 0 h 6814173"/>
              <a:gd name="connsiteX1" fmla="*/ 743541 w 6186392"/>
              <a:gd name="connsiteY1" fmla="*/ 3175 h 6814173"/>
              <a:gd name="connsiteX2" fmla="*/ 3644409 w 6186392"/>
              <a:gd name="connsiteY2" fmla="*/ 557215 h 6814173"/>
              <a:gd name="connsiteX3" fmla="*/ 3955595 w 6186392"/>
              <a:gd name="connsiteY3" fmla="*/ 657199 h 6814173"/>
              <a:gd name="connsiteX4" fmla="*/ 6186392 w 6186392"/>
              <a:gd name="connsiteY4" fmla="*/ 1728129 h 6814173"/>
              <a:gd name="connsiteX5" fmla="*/ 5747848 w 6186392"/>
              <a:gd name="connsiteY5" fmla="*/ 4049713 h 6814173"/>
              <a:gd name="connsiteX6" fmla="*/ 5721364 w 6186392"/>
              <a:gd name="connsiteY6" fmla="*/ 4114916 h 6814173"/>
              <a:gd name="connsiteX7" fmla="*/ 4419751 w 6186392"/>
              <a:gd name="connsiteY7" fmla="*/ 6814173 h 6814173"/>
              <a:gd name="connsiteX8" fmla="*/ 1872201 w 6186392"/>
              <a:gd name="connsiteY8" fmla="*/ 3893009 h 6814173"/>
              <a:gd name="connsiteX9" fmla="*/ 1841249 w 6186392"/>
              <a:gd name="connsiteY9" fmla="*/ 3817937 h 6814173"/>
              <a:gd name="connsiteX10" fmla="*/ 1097 w 6186392"/>
              <a:gd name="connsiteY10" fmla="*/ 38418 h 6814173"/>
              <a:gd name="connsiteX11" fmla="*/ 450 w 6186392"/>
              <a:gd name="connsiteY11" fmla="*/ 23232 h 6814173"/>
              <a:gd name="connsiteX12" fmla="*/ 0 w 6186392"/>
              <a:gd name="connsiteY12" fmla="*/ 15848 h 6814173"/>
              <a:gd name="connsiteX13" fmla="*/ 0 w 6186392"/>
              <a:gd name="connsiteY13" fmla="*/ 0 h 6814173"/>
              <a:gd name="connsiteX0" fmla="*/ 0 w 6186392"/>
              <a:gd name="connsiteY0" fmla="*/ 0 h 6814173"/>
              <a:gd name="connsiteX1" fmla="*/ 743541 w 6186392"/>
              <a:gd name="connsiteY1" fmla="*/ 3175 h 6814173"/>
              <a:gd name="connsiteX2" fmla="*/ 3644409 w 6186392"/>
              <a:gd name="connsiteY2" fmla="*/ 557215 h 6814173"/>
              <a:gd name="connsiteX3" fmla="*/ 3955595 w 6186392"/>
              <a:gd name="connsiteY3" fmla="*/ 657199 h 6814173"/>
              <a:gd name="connsiteX4" fmla="*/ 6186392 w 6186392"/>
              <a:gd name="connsiteY4" fmla="*/ 1728129 h 6814173"/>
              <a:gd name="connsiteX5" fmla="*/ 5747848 w 6186392"/>
              <a:gd name="connsiteY5" fmla="*/ 4049713 h 6814173"/>
              <a:gd name="connsiteX6" fmla="*/ 5721364 w 6186392"/>
              <a:gd name="connsiteY6" fmla="*/ 4114916 h 6814173"/>
              <a:gd name="connsiteX7" fmla="*/ 4419751 w 6186392"/>
              <a:gd name="connsiteY7" fmla="*/ 6814173 h 6814173"/>
              <a:gd name="connsiteX8" fmla="*/ 1888076 w 6186392"/>
              <a:gd name="connsiteY8" fmla="*/ 3896184 h 6814173"/>
              <a:gd name="connsiteX9" fmla="*/ 1841249 w 6186392"/>
              <a:gd name="connsiteY9" fmla="*/ 3817937 h 6814173"/>
              <a:gd name="connsiteX10" fmla="*/ 1097 w 6186392"/>
              <a:gd name="connsiteY10" fmla="*/ 38418 h 6814173"/>
              <a:gd name="connsiteX11" fmla="*/ 450 w 6186392"/>
              <a:gd name="connsiteY11" fmla="*/ 23232 h 6814173"/>
              <a:gd name="connsiteX12" fmla="*/ 0 w 6186392"/>
              <a:gd name="connsiteY12" fmla="*/ 15848 h 6814173"/>
              <a:gd name="connsiteX13" fmla="*/ 0 w 6186392"/>
              <a:gd name="connsiteY13" fmla="*/ 0 h 6814173"/>
              <a:gd name="connsiteX0" fmla="*/ 0 w 6186392"/>
              <a:gd name="connsiteY0" fmla="*/ 0 h 6814173"/>
              <a:gd name="connsiteX1" fmla="*/ 743541 w 6186392"/>
              <a:gd name="connsiteY1" fmla="*/ 3175 h 6814173"/>
              <a:gd name="connsiteX2" fmla="*/ 3644409 w 6186392"/>
              <a:gd name="connsiteY2" fmla="*/ 557215 h 6814173"/>
              <a:gd name="connsiteX3" fmla="*/ 3955595 w 6186392"/>
              <a:gd name="connsiteY3" fmla="*/ 657199 h 6814173"/>
              <a:gd name="connsiteX4" fmla="*/ 6186392 w 6186392"/>
              <a:gd name="connsiteY4" fmla="*/ 1728129 h 6814173"/>
              <a:gd name="connsiteX5" fmla="*/ 5747848 w 6186392"/>
              <a:gd name="connsiteY5" fmla="*/ 4049713 h 6814173"/>
              <a:gd name="connsiteX6" fmla="*/ 5721364 w 6186392"/>
              <a:gd name="connsiteY6" fmla="*/ 4114916 h 6814173"/>
              <a:gd name="connsiteX7" fmla="*/ 4419751 w 6186392"/>
              <a:gd name="connsiteY7" fmla="*/ 6814173 h 6814173"/>
              <a:gd name="connsiteX8" fmla="*/ 1888076 w 6186392"/>
              <a:gd name="connsiteY8" fmla="*/ 3896184 h 6814173"/>
              <a:gd name="connsiteX9" fmla="*/ 1841249 w 6186392"/>
              <a:gd name="connsiteY9" fmla="*/ 3817937 h 6814173"/>
              <a:gd name="connsiteX10" fmla="*/ 1097 w 6186392"/>
              <a:gd name="connsiteY10" fmla="*/ 38418 h 6814173"/>
              <a:gd name="connsiteX11" fmla="*/ 450 w 6186392"/>
              <a:gd name="connsiteY11" fmla="*/ 23232 h 6814173"/>
              <a:gd name="connsiteX12" fmla="*/ 0 w 6186392"/>
              <a:gd name="connsiteY12" fmla="*/ 15848 h 6814173"/>
              <a:gd name="connsiteX13" fmla="*/ 0 w 6186392"/>
              <a:gd name="connsiteY13" fmla="*/ 0 h 6814173"/>
              <a:gd name="connsiteX0" fmla="*/ 0 w 6186392"/>
              <a:gd name="connsiteY0" fmla="*/ 0 h 6814173"/>
              <a:gd name="connsiteX1" fmla="*/ 743541 w 6186392"/>
              <a:gd name="connsiteY1" fmla="*/ 3175 h 6814173"/>
              <a:gd name="connsiteX2" fmla="*/ 3644409 w 6186392"/>
              <a:gd name="connsiteY2" fmla="*/ 557215 h 6814173"/>
              <a:gd name="connsiteX3" fmla="*/ 3955595 w 6186392"/>
              <a:gd name="connsiteY3" fmla="*/ 657199 h 6814173"/>
              <a:gd name="connsiteX4" fmla="*/ 6186392 w 6186392"/>
              <a:gd name="connsiteY4" fmla="*/ 1728129 h 6814173"/>
              <a:gd name="connsiteX5" fmla="*/ 5747848 w 6186392"/>
              <a:gd name="connsiteY5" fmla="*/ 4049713 h 6814173"/>
              <a:gd name="connsiteX6" fmla="*/ 5721364 w 6186392"/>
              <a:gd name="connsiteY6" fmla="*/ 4114916 h 6814173"/>
              <a:gd name="connsiteX7" fmla="*/ 4419751 w 6186392"/>
              <a:gd name="connsiteY7" fmla="*/ 6814173 h 6814173"/>
              <a:gd name="connsiteX8" fmla="*/ 1888076 w 6186392"/>
              <a:gd name="connsiteY8" fmla="*/ 3896184 h 6814173"/>
              <a:gd name="connsiteX9" fmla="*/ 1841249 w 6186392"/>
              <a:gd name="connsiteY9" fmla="*/ 3817937 h 6814173"/>
              <a:gd name="connsiteX10" fmla="*/ 1097 w 6186392"/>
              <a:gd name="connsiteY10" fmla="*/ 38418 h 6814173"/>
              <a:gd name="connsiteX11" fmla="*/ 450 w 6186392"/>
              <a:gd name="connsiteY11" fmla="*/ 23232 h 6814173"/>
              <a:gd name="connsiteX12" fmla="*/ 0 w 6186392"/>
              <a:gd name="connsiteY12" fmla="*/ 15848 h 6814173"/>
              <a:gd name="connsiteX13" fmla="*/ 0 w 6186392"/>
              <a:gd name="connsiteY13" fmla="*/ 0 h 6814173"/>
              <a:gd name="connsiteX0" fmla="*/ 0 w 6186392"/>
              <a:gd name="connsiteY0" fmla="*/ 0 h 6814173"/>
              <a:gd name="connsiteX1" fmla="*/ 743541 w 6186392"/>
              <a:gd name="connsiteY1" fmla="*/ 3175 h 6814173"/>
              <a:gd name="connsiteX2" fmla="*/ 3644409 w 6186392"/>
              <a:gd name="connsiteY2" fmla="*/ 557215 h 6814173"/>
              <a:gd name="connsiteX3" fmla="*/ 3955595 w 6186392"/>
              <a:gd name="connsiteY3" fmla="*/ 657199 h 6814173"/>
              <a:gd name="connsiteX4" fmla="*/ 6186392 w 6186392"/>
              <a:gd name="connsiteY4" fmla="*/ 1728129 h 6814173"/>
              <a:gd name="connsiteX5" fmla="*/ 5747848 w 6186392"/>
              <a:gd name="connsiteY5" fmla="*/ 4049713 h 6814173"/>
              <a:gd name="connsiteX6" fmla="*/ 5721364 w 6186392"/>
              <a:gd name="connsiteY6" fmla="*/ 4114916 h 6814173"/>
              <a:gd name="connsiteX7" fmla="*/ 4419751 w 6186392"/>
              <a:gd name="connsiteY7" fmla="*/ 6814173 h 6814173"/>
              <a:gd name="connsiteX8" fmla="*/ 1888076 w 6186392"/>
              <a:gd name="connsiteY8" fmla="*/ 3896184 h 6814173"/>
              <a:gd name="connsiteX9" fmla="*/ 1841249 w 6186392"/>
              <a:gd name="connsiteY9" fmla="*/ 3817937 h 6814173"/>
              <a:gd name="connsiteX10" fmla="*/ 1097 w 6186392"/>
              <a:gd name="connsiteY10" fmla="*/ 38418 h 6814173"/>
              <a:gd name="connsiteX11" fmla="*/ 450 w 6186392"/>
              <a:gd name="connsiteY11" fmla="*/ 23232 h 6814173"/>
              <a:gd name="connsiteX12" fmla="*/ 0 w 6186392"/>
              <a:gd name="connsiteY12" fmla="*/ 15848 h 6814173"/>
              <a:gd name="connsiteX13" fmla="*/ 0 w 6186392"/>
              <a:gd name="connsiteY13" fmla="*/ 0 h 6814173"/>
              <a:gd name="connsiteX0" fmla="*/ 0 w 6186392"/>
              <a:gd name="connsiteY0" fmla="*/ 0 h 6814173"/>
              <a:gd name="connsiteX1" fmla="*/ 743541 w 6186392"/>
              <a:gd name="connsiteY1" fmla="*/ 3175 h 6814173"/>
              <a:gd name="connsiteX2" fmla="*/ 3644409 w 6186392"/>
              <a:gd name="connsiteY2" fmla="*/ 557215 h 6814173"/>
              <a:gd name="connsiteX3" fmla="*/ 3955595 w 6186392"/>
              <a:gd name="connsiteY3" fmla="*/ 657199 h 6814173"/>
              <a:gd name="connsiteX4" fmla="*/ 6186392 w 6186392"/>
              <a:gd name="connsiteY4" fmla="*/ 1728129 h 6814173"/>
              <a:gd name="connsiteX5" fmla="*/ 5747848 w 6186392"/>
              <a:gd name="connsiteY5" fmla="*/ 4049713 h 6814173"/>
              <a:gd name="connsiteX6" fmla="*/ 5721364 w 6186392"/>
              <a:gd name="connsiteY6" fmla="*/ 4114916 h 6814173"/>
              <a:gd name="connsiteX7" fmla="*/ 4419751 w 6186392"/>
              <a:gd name="connsiteY7" fmla="*/ 6814173 h 6814173"/>
              <a:gd name="connsiteX8" fmla="*/ 1888076 w 6186392"/>
              <a:gd name="connsiteY8" fmla="*/ 3896184 h 6814173"/>
              <a:gd name="connsiteX9" fmla="*/ 1839662 w 6186392"/>
              <a:gd name="connsiteY9" fmla="*/ 3809999 h 6814173"/>
              <a:gd name="connsiteX10" fmla="*/ 1097 w 6186392"/>
              <a:gd name="connsiteY10" fmla="*/ 38418 h 6814173"/>
              <a:gd name="connsiteX11" fmla="*/ 450 w 6186392"/>
              <a:gd name="connsiteY11" fmla="*/ 23232 h 6814173"/>
              <a:gd name="connsiteX12" fmla="*/ 0 w 6186392"/>
              <a:gd name="connsiteY12" fmla="*/ 15848 h 6814173"/>
              <a:gd name="connsiteX13" fmla="*/ 0 w 6186392"/>
              <a:gd name="connsiteY13" fmla="*/ 0 h 6814173"/>
              <a:gd name="connsiteX0" fmla="*/ 0 w 6186392"/>
              <a:gd name="connsiteY0" fmla="*/ 0 h 6814173"/>
              <a:gd name="connsiteX1" fmla="*/ 743541 w 6186392"/>
              <a:gd name="connsiteY1" fmla="*/ 3175 h 6814173"/>
              <a:gd name="connsiteX2" fmla="*/ 3644409 w 6186392"/>
              <a:gd name="connsiteY2" fmla="*/ 557215 h 6814173"/>
              <a:gd name="connsiteX3" fmla="*/ 3955595 w 6186392"/>
              <a:gd name="connsiteY3" fmla="*/ 657199 h 6814173"/>
              <a:gd name="connsiteX4" fmla="*/ 6186392 w 6186392"/>
              <a:gd name="connsiteY4" fmla="*/ 1728129 h 6814173"/>
              <a:gd name="connsiteX5" fmla="*/ 5747848 w 6186392"/>
              <a:gd name="connsiteY5" fmla="*/ 4049713 h 6814173"/>
              <a:gd name="connsiteX6" fmla="*/ 5721364 w 6186392"/>
              <a:gd name="connsiteY6" fmla="*/ 4114916 h 6814173"/>
              <a:gd name="connsiteX7" fmla="*/ 4419751 w 6186392"/>
              <a:gd name="connsiteY7" fmla="*/ 6814173 h 6814173"/>
              <a:gd name="connsiteX8" fmla="*/ 1888076 w 6186392"/>
              <a:gd name="connsiteY8" fmla="*/ 3896184 h 6814173"/>
              <a:gd name="connsiteX9" fmla="*/ 1839662 w 6186392"/>
              <a:gd name="connsiteY9" fmla="*/ 3809999 h 6814173"/>
              <a:gd name="connsiteX10" fmla="*/ 1097 w 6186392"/>
              <a:gd name="connsiteY10" fmla="*/ 38418 h 6814173"/>
              <a:gd name="connsiteX11" fmla="*/ 450 w 6186392"/>
              <a:gd name="connsiteY11" fmla="*/ 23232 h 6814173"/>
              <a:gd name="connsiteX12" fmla="*/ 0 w 6186392"/>
              <a:gd name="connsiteY12" fmla="*/ 15848 h 6814173"/>
              <a:gd name="connsiteX13" fmla="*/ 0 w 6186392"/>
              <a:gd name="connsiteY13" fmla="*/ 0 h 6814173"/>
              <a:gd name="connsiteX0" fmla="*/ 0 w 6186392"/>
              <a:gd name="connsiteY0" fmla="*/ 0 h 6814173"/>
              <a:gd name="connsiteX1" fmla="*/ 743541 w 6186392"/>
              <a:gd name="connsiteY1" fmla="*/ 3175 h 6814173"/>
              <a:gd name="connsiteX2" fmla="*/ 3644409 w 6186392"/>
              <a:gd name="connsiteY2" fmla="*/ 557215 h 6814173"/>
              <a:gd name="connsiteX3" fmla="*/ 3955595 w 6186392"/>
              <a:gd name="connsiteY3" fmla="*/ 657199 h 6814173"/>
              <a:gd name="connsiteX4" fmla="*/ 6186392 w 6186392"/>
              <a:gd name="connsiteY4" fmla="*/ 1728129 h 6814173"/>
              <a:gd name="connsiteX5" fmla="*/ 5747848 w 6186392"/>
              <a:gd name="connsiteY5" fmla="*/ 4049713 h 6814173"/>
              <a:gd name="connsiteX6" fmla="*/ 5713427 w 6186392"/>
              <a:gd name="connsiteY6" fmla="*/ 4132378 h 6814173"/>
              <a:gd name="connsiteX7" fmla="*/ 4419751 w 6186392"/>
              <a:gd name="connsiteY7" fmla="*/ 6814173 h 6814173"/>
              <a:gd name="connsiteX8" fmla="*/ 1888076 w 6186392"/>
              <a:gd name="connsiteY8" fmla="*/ 3896184 h 6814173"/>
              <a:gd name="connsiteX9" fmla="*/ 1839662 w 6186392"/>
              <a:gd name="connsiteY9" fmla="*/ 3809999 h 6814173"/>
              <a:gd name="connsiteX10" fmla="*/ 1097 w 6186392"/>
              <a:gd name="connsiteY10" fmla="*/ 38418 h 6814173"/>
              <a:gd name="connsiteX11" fmla="*/ 450 w 6186392"/>
              <a:gd name="connsiteY11" fmla="*/ 23232 h 6814173"/>
              <a:gd name="connsiteX12" fmla="*/ 0 w 6186392"/>
              <a:gd name="connsiteY12" fmla="*/ 15848 h 6814173"/>
              <a:gd name="connsiteX13" fmla="*/ 0 w 6186392"/>
              <a:gd name="connsiteY13" fmla="*/ 0 h 6814173"/>
              <a:gd name="connsiteX0" fmla="*/ 0 w 6186392"/>
              <a:gd name="connsiteY0" fmla="*/ 0 h 6814173"/>
              <a:gd name="connsiteX1" fmla="*/ 743541 w 6186392"/>
              <a:gd name="connsiteY1" fmla="*/ 3175 h 6814173"/>
              <a:gd name="connsiteX2" fmla="*/ 3644409 w 6186392"/>
              <a:gd name="connsiteY2" fmla="*/ 557215 h 6814173"/>
              <a:gd name="connsiteX3" fmla="*/ 3955595 w 6186392"/>
              <a:gd name="connsiteY3" fmla="*/ 657199 h 6814173"/>
              <a:gd name="connsiteX4" fmla="*/ 6186392 w 6186392"/>
              <a:gd name="connsiteY4" fmla="*/ 1728129 h 6814173"/>
              <a:gd name="connsiteX5" fmla="*/ 5747848 w 6186392"/>
              <a:gd name="connsiteY5" fmla="*/ 4016376 h 6814173"/>
              <a:gd name="connsiteX6" fmla="*/ 5713427 w 6186392"/>
              <a:gd name="connsiteY6" fmla="*/ 4132378 h 6814173"/>
              <a:gd name="connsiteX7" fmla="*/ 4419751 w 6186392"/>
              <a:gd name="connsiteY7" fmla="*/ 6814173 h 6814173"/>
              <a:gd name="connsiteX8" fmla="*/ 1888076 w 6186392"/>
              <a:gd name="connsiteY8" fmla="*/ 3896184 h 6814173"/>
              <a:gd name="connsiteX9" fmla="*/ 1839662 w 6186392"/>
              <a:gd name="connsiteY9" fmla="*/ 3809999 h 6814173"/>
              <a:gd name="connsiteX10" fmla="*/ 1097 w 6186392"/>
              <a:gd name="connsiteY10" fmla="*/ 38418 h 6814173"/>
              <a:gd name="connsiteX11" fmla="*/ 450 w 6186392"/>
              <a:gd name="connsiteY11" fmla="*/ 23232 h 6814173"/>
              <a:gd name="connsiteX12" fmla="*/ 0 w 6186392"/>
              <a:gd name="connsiteY12" fmla="*/ 15848 h 6814173"/>
              <a:gd name="connsiteX13" fmla="*/ 0 w 6186392"/>
              <a:gd name="connsiteY13" fmla="*/ 0 h 6814173"/>
              <a:gd name="connsiteX0" fmla="*/ 0 w 6186392"/>
              <a:gd name="connsiteY0" fmla="*/ 0 h 6814173"/>
              <a:gd name="connsiteX1" fmla="*/ 743541 w 6186392"/>
              <a:gd name="connsiteY1" fmla="*/ 3175 h 6814173"/>
              <a:gd name="connsiteX2" fmla="*/ 3644409 w 6186392"/>
              <a:gd name="connsiteY2" fmla="*/ 557215 h 6814173"/>
              <a:gd name="connsiteX3" fmla="*/ 3955595 w 6186392"/>
              <a:gd name="connsiteY3" fmla="*/ 657199 h 6814173"/>
              <a:gd name="connsiteX4" fmla="*/ 6186392 w 6186392"/>
              <a:gd name="connsiteY4" fmla="*/ 1728129 h 6814173"/>
              <a:gd name="connsiteX5" fmla="*/ 5747848 w 6186392"/>
              <a:gd name="connsiteY5" fmla="*/ 4024313 h 6814173"/>
              <a:gd name="connsiteX6" fmla="*/ 5713427 w 6186392"/>
              <a:gd name="connsiteY6" fmla="*/ 4132378 h 6814173"/>
              <a:gd name="connsiteX7" fmla="*/ 4419751 w 6186392"/>
              <a:gd name="connsiteY7" fmla="*/ 6814173 h 6814173"/>
              <a:gd name="connsiteX8" fmla="*/ 1888076 w 6186392"/>
              <a:gd name="connsiteY8" fmla="*/ 3896184 h 6814173"/>
              <a:gd name="connsiteX9" fmla="*/ 1839662 w 6186392"/>
              <a:gd name="connsiteY9" fmla="*/ 3809999 h 6814173"/>
              <a:gd name="connsiteX10" fmla="*/ 1097 w 6186392"/>
              <a:gd name="connsiteY10" fmla="*/ 38418 h 6814173"/>
              <a:gd name="connsiteX11" fmla="*/ 450 w 6186392"/>
              <a:gd name="connsiteY11" fmla="*/ 23232 h 6814173"/>
              <a:gd name="connsiteX12" fmla="*/ 0 w 6186392"/>
              <a:gd name="connsiteY12" fmla="*/ 15848 h 6814173"/>
              <a:gd name="connsiteX13" fmla="*/ 0 w 6186392"/>
              <a:gd name="connsiteY13" fmla="*/ 0 h 6814173"/>
              <a:gd name="connsiteX0" fmla="*/ 0 w 6186392"/>
              <a:gd name="connsiteY0" fmla="*/ 0 h 6814173"/>
              <a:gd name="connsiteX1" fmla="*/ 743541 w 6186392"/>
              <a:gd name="connsiteY1" fmla="*/ 3175 h 6814173"/>
              <a:gd name="connsiteX2" fmla="*/ 3644409 w 6186392"/>
              <a:gd name="connsiteY2" fmla="*/ 557215 h 6814173"/>
              <a:gd name="connsiteX3" fmla="*/ 3955595 w 6186392"/>
              <a:gd name="connsiteY3" fmla="*/ 657199 h 6814173"/>
              <a:gd name="connsiteX4" fmla="*/ 6186392 w 6186392"/>
              <a:gd name="connsiteY4" fmla="*/ 1728129 h 6814173"/>
              <a:gd name="connsiteX5" fmla="*/ 5747848 w 6186392"/>
              <a:gd name="connsiteY5" fmla="*/ 4024313 h 6814173"/>
              <a:gd name="connsiteX6" fmla="*/ 5707077 w 6186392"/>
              <a:gd name="connsiteY6" fmla="*/ 4129203 h 6814173"/>
              <a:gd name="connsiteX7" fmla="*/ 4419751 w 6186392"/>
              <a:gd name="connsiteY7" fmla="*/ 6814173 h 6814173"/>
              <a:gd name="connsiteX8" fmla="*/ 1888076 w 6186392"/>
              <a:gd name="connsiteY8" fmla="*/ 3896184 h 6814173"/>
              <a:gd name="connsiteX9" fmla="*/ 1839662 w 6186392"/>
              <a:gd name="connsiteY9" fmla="*/ 3809999 h 6814173"/>
              <a:gd name="connsiteX10" fmla="*/ 1097 w 6186392"/>
              <a:gd name="connsiteY10" fmla="*/ 38418 h 6814173"/>
              <a:gd name="connsiteX11" fmla="*/ 450 w 6186392"/>
              <a:gd name="connsiteY11" fmla="*/ 23232 h 6814173"/>
              <a:gd name="connsiteX12" fmla="*/ 0 w 6186392"/>
              <a:gd name="connsiteY12" fmla="*/ 15848 h 6814173"/>
              <a:gd name="connsiteX13" fmla="*/ 0 w 6186392"/>
              <a:gd name="connsiteY13" fmla="*/ 0 h 6814173"/>
              <a:gd name="connsiteX0" fmla="*/ 0 w 6186392"/>
              <a:gd name="connsiteY0" fmla="*/ 0 h 6814173"/>
              <a:gd name="connsiteX1" fmla="*/ 743541 w 6186392"/>
              <a:gd name="connsiteY1" fmla="*/ 3175 h 6814173"/>
              <a:gd name="connsiteX2" fmla="*/ 3644409 w 6186392"/>
              <a:gd name="connsiteY2" fmla="*/ 557215 h 6814173"/>
              <a:gd name="connsiteX3" fmla="*/ 3955595 w 6186392"/>
              <a:gd name="connsiteY3" fmla="*/ 657199 h 6814173"/>
              <a:gd name="connsiteX4" fmla="*/ 6186392 w 6186392"/>
              <a:gd name="connsiteY4" fmla="*/ 1728129 h 6814173"/>
              <a:gd name="connsiteX5" fmla="*/ 5747848 w 6186392"/>
              <a:gd name="connsiteY5" fmla="*/ 4024313 h 6814173"/>
              <a:gd name="connsiteX6" fmla="*/ 5707077 w 6186392"/>
              <a:gd name="connsiteY6" fmla="*/ 4129203 h 6814173"/>
              <a:gd name="connsiteX7" fmla="*/ 4419751 w 6186392"/>
              <a:gd name="connsiteY7" fmla="*/ 6814173 h 6814173"/>
              <a:gd name="connsiteX8" fmla="*/ 1888076 w 6186392"/>
              <a:gd name="connsiteY8" fmla="*/ 3896184 h 6814173"/>
              <a:gd name="connsiteX9" fmla="*/ 1839662 w 6186392"/>
              <a:gd name="connsiteY9" fmla="*/ 3809999 h 6814173"/>
              <a:gd name="connsiteX10" fmla="*/ 1097 w 6186392"/>
              <a:gd name="connsiteY10" fmla="*/ 38418 h 6814173"/>
              <a:gd name="connsiteX11" fmla="*/ 450 w 6186392"/>
              <a:gd name="connsiteY11" fmla="*/ 23232 h 6814173"/>
              <a:gd name="connsiteX12" fmla="*/ 0 w 6186392"/>
              <a:gd name="connsiteY12" fmla="*/ 15848 h 6814173"/>
              <a:gd name="connsiteX13" fmla="*/ 0 w 6186392"/>
              <a:gd name="connsiteY13" fmla="*/ 0 h 6814173"/>
              <a:gd name="connsiteX0" fmla="*/ 0 w 6186392"/>
              <a:gd name="connsiteY0" fmla="*/ 0 h 6814173"/>
              <a:gd name="connsiteX1" fmla="*/ 743541 w 6186392"/>
              <a:gd name="connsiteY1" fmla="*/ 3175 h 6814173"/>
              <a:gd name="connsiteX2" fmla="*/ 3644409 w 6186392"/>
              <a:gd name="connsiteY2" fmla="*/ 557215 h 6814173"/>
              <a:gd name="connsiteX3" fmla="*/ 3955595 w 6186392"/>
              <a:gd name="connsiteY3" fmla="*/ 657199 h 6814173"/>
              <a:gd name="connsiteX4" fmla="*/ 6186392 w 6186392"/>
              <a:gd name="connsiteY4" fmla="*/ 1728129 h 6814173"/>
              <a:gd name="connsiteX5" fmla="*/ 5747848 w 6186392"/>
              <a:gd name="connsiteY5" fmla="*/ 4024313 h 6814173"/>
              <a:gd name="connsiteX6" fmla="*/ 5707077 w 6186392"/>
              <a:gd name="connsiteY6" fmla="*/ 4129203 h 6814173"/>
              <a:gd name="connsiteX7" fmla="*/ 4419751 w 6186392"/>
              <a:gd name="connsiteY7" fmla="*/ 6814173 h 6814173"/>
              <a:gd name="connsiteX8" fmla="*/ 1888076 w 6186392"/>
              <a:gd name="connsiteY8" fmla="*/ 3896184 h 6814173"/>
              <a:gd name="connsiteX9" fmla="*/ 1839662 w 6186392"/>
              <a:gd name="connsiteY9" fmla="*/ 3809999 h 6814173"/>
              <a:gd name="connsiteX10" fmla="*/ 1097 w 6186392"/>
              <a:gd name="connsiteY10" fmla="*/ 38418 h 6814173"/>
              <a:gd name="connsiteX11" fmla="*/ 450 w 6186392"/>
              <a:gd name="connsiteY11" fmla="*/ 23232 h 6814173"/>
              <a:gd name="connsiteX12" fmla="*/ 0 w 6186392"/>
              <a:gd name="connsiteY12" fmla="*/ 15848 h 6814173"/>
              <a:gd name="connsiteX13" fmla="*/ 0 w 6186392"/>
              <a:gd name="connsiteY13" fmla="*/ 0 h 6814173"/>
              <a:gd name="connsiteX0" fmla="*/ 0 w 6186392"/>
              <a:gd name="connsiteY0" fmla="*/ 0 h 6814173"/>
              <a:gd name="connsiteX1" fmla="*/ 743541 w 6186392"/>
              <a:gd name="connsiteY1" fmla="*/ 3175 h 6814173"/>
              <a:gd name="connsiteX2" fmla="*/ 3644409 w 6186392"/>
              <a:gd name="connsiteY2" fmla="*/ 557215 h 6814173"/>
              <a:gd name="connsiteX3" fmla="*/ 3955595 w 6186392"/>
              <a:gd name="connsiteY3" fmla="*/ 657199 h 6814173"/>
              <a:gd name="connsiteX4" fmla="*/ 6186392 w 6186392"/>
              <a:gd name="connsiteY4" fmla="*/ 1728129 h 6814173"/>
              <a:gd name="connsiteX5" fmla="*/ 5747848 w 6186392"/>
              <a:gd name="connsiteY5" fmla="*/ 4024313 h 6814173"/>
              <a:gd name="connsiteX6" fmla="*/ 5708665 w 6186392"/>
              <a:gd name="connsiteY6" fmla="*/ 4118091 h 6814173"/>
              <a:gd name="connsiteX7" fmla="*/ 4419751 w 6186392"/>
              <a:gd name="connsiteY7" fmla="*/ 6814173 h 6814173"/>
              <a:gd name="connsiteX8" fmla="*/ 1888076 w 6186392"/>
              <a:gd name="connsiteY8" fmla="*/ 3896184 h 6814173"/>
              <a:gd name="connsiteX9" fmla="*/ 1839662 w 6186392"/>
              <a:gd name="connsiteY9" fmla="*/ 3809999 h 6814173"/>
              <a:gd name="connsiteX10" fmla="*/ 1097 w 6186392"/>
              <a:gd name="connsiteY10" fmla="*/ 38418 h 6814173"/>
              <a:gd name="connsiteX11" fmla="*/ 450 w 6186392"/>
              <a:gd name="connsiteY11" fmla="*/ 23232 h 6814173"/>
              <a:gd name="connsiteX12" fmla="*/ 0 w 6186392"/>
              <a:gd name="connsiteY12" fmla="*/ 15848 h 6814173"/>
              <a:gd name="connsiteX13" fmla="*/ 0 w 6186392"/>
              <a:gd name="connsiteY13" fmla="*/ 0 h 6814173"/>
              <a:gd name="connsiteX0" fmla="*/ 0 w 6186392"/>
              <a:gd name="connsiteY0" fmla="*/ 0 h 6814173"/>
              <a:gd name="connsiteX1" fmla="*/ 743541 w 6186392"/>
              <a:gd name="connsiteY1" fmla="*/ 3175 h 6814173"/>
              <a:gd name="connsiteX2" fmla="*/ 3644409 w 6186392"/>
              <a:gd name="connsiteY2" fmla="*/ 557215 h 6814173"/>
              <a:gd name="connsiteX3" fmla="*/ 3955595 w 6186392"/>
              <a:gd name="connsiteY3" fmla="*/ 657199 h 6814173"/>
              <a:gd name="connsiteX4" fmla="*/ 6186392 w 6186392"/>
              <a:gd name="connsiteY4" fmla="*/ 1728129 h 6814173"/>
              <a:gd name="connsiteX5" fmla="*/ 5747848 w 6186392"/>
              <a:gd name="connsiteY5" fmla="*/ 4024313 h 6814173"/>
              <a:gd name="connsiteX6" fmla="*/ 5708665 w 6186392"/>
              <a:gd name="connsiteY6" fmla="*/ 4118091 h 6814173"/>
              <a:gd name="connsiteX7" fmla="*/ 4419751 w 6186392"/>
              <a:gd name="connsiteY7" fmla="*/ 6814173 h 6814173"/>
              <a:gd name="connsiteX8" fmla="*/ 1888076 w 6186392"/>
              <a:gd name="connsiteY8" fmla="*/ 3896184 h 6814173"/>
              <a:gd name="connsiteX9" fmla="*/ 1839662 w 6186392"/>
              <a:gd name="connsiteY9" fmla="*/ 3809999 h 6814173"/>
              <a:gd name="connsiteX10" fmla="*/ 1097 w 6186392"/>
              <a:gd name="connsiteY10" fmla="*/ 38418 h 6814173"/>
              <a:gd name="connsiteX11" fmla="*/ 450 w 6186392"/>
              <a:gd name="connsiteY11" fmla="*/ 23232 h 6814173"/>
              <a:gd name="connsiteX12" fmla="*/ 0 w 6186392"/>
              <a:gd name="connsiteY12" fmla="*/ 15848 h 6814173"/>
              <a:gd name="connsiteX13" fmla="*/ 0 w 6186392"/>
              <a:gd name="connsiteY13" fmla="*/ 0 h 6814173"/>
              <a:gd name="connsiteX0" fmla="*/ 0 w 6186392"/>
              <a:gd name="connsiteY0" fmla="*/ 0 h 6814173"/>
              <a:gd name="connsiteX1" fmla="*/ 743541 w 6186392"/>
              <a:gd name="connsiteY1" fmla="*/ 3175 h 6814173"/>
              <a:gd name="connsiteX2" fmla="*/ 3644409 w 6186392"/>
              <a:gd name="connsiteY2" fmla="*/ 557215 h 6814173"/>
              <a:gd name="connsiteX3" fmla="*/ 3955595 w 6186392"/>
              <a:gd name="connsiteY3" fmla="*/ 657199 h 6814173"/>
              <a:gd name="connsiteX4" fmla="*/ 6186392 w 6186392"/>
              <a:gd name="connsiteY4" fmla="*/ 1728129 h 6814173"/>
              <a:gd name="connsiteX5" fmla="*/ 5747848 w 6186392"/>
              <a:gd name="connsiteY5" fmla="*/ 4024313 h 6814173"/>
              <a:gd name="connsiteX6" fmla="*/ 5708665 w 6186392"/>
              <a:gd name="connsiteY6" fmla="*/ 4118091 h 6814173"/>
              <a:gd name="connsiteX7" fmla="*/ 4419751 w 6186392"/>
              <a:gd name="connsiteY7" fmla="*/ 6814173 h 6814173"/>
              <a:gd name="connsiteX8" fmla="*/ 1888076 w 6186392"/>
              <a:gd name="connsiteY8" fmla="*/ 3896184 h 6814173"/>
              <a:gd name="connsiteX9" fmla="*/ 1839662 w 6186392"/>
              <a:gd name="connsiteY9" fmla="*/ 3809999 h 6814173"/>
              <a:gd name="connsiteX10" fmla="*/ 1097 w 6186392"/>
              <a:gd name="connsiteY10" fmla="*/ 38418 h 6814173"/>
              <a:gd name="connsiteX11" fmla="*/ 450 w 6186392"/>
              <a:gd name="connsiteY11" fmla="*/ 23232 h 6814173"/>
              <a:gd name="connsiteX12" fmla="*/ 0 w 6186392"/>
              <a:gd name="connsiteY12" fmla="*/ 15848 h 6814173"/>
              <a:gd name="connsiteX13" fmla="*/ 0 w 6186392"/>
              <a:gd name="connsiteY13" fmla="*/ 0 h 6814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186392" h="6814173">
                <a:moveTo>
                  <a:pt x="0" y="0"/>
                </a:moveTo>
                <a:lnTo>
                  <a:pt x="743541" y="3175"/>
                </a:lnTo>
                <a:lnTo>
                  <a:pt x="3644409" y="557215"/>
                </a:lnTo>
                <a:lnTo>
                  <a:pt x="3955595" y="657199"/>
                </a:lnTo>
                <a:lnTo>
                  <a:pt x="6186392" y="1728129"/>
                </a:lnTo>
                <a:lnTo>
                  <a:pt x="5747848" y="4024313"/>
                </a:lnTo>
                <a:cubicBezTo>
                  <a:pt x="5603024" y="3982017"/>
                  <a:pt x="5650289" y="4138161"/>
                  <a:pt x="5708665" y="4118091"/>
                </a:cubicBezTo>
                <a:lnTo>
                  <a:pt x="4419751" y="6814173"/>
                </a:lnTo>
                <a:lnTo>
                  <a:pt x="1888076" y="3896184"/>
                </a:lnTo>
                <a:cubicBezTo>
                  <a:pt x="1899985" y="3812422"/>
                  <a:pt x="1849979" y="3835023"/>
                  <a:pt x="1839662" y="3809999"/>
                </a:cubicBezTo>
                <a:lnTo>
                  <a:pt x="1097" y="38418"/>
                </a:lnTo>
                <a:cubicBezTo>
                  <a:pt x="873" y="31645"/>
                  <a:pt x="649" y="26856"/>
                  <a:pt x="450" y="23232"/>
                </a:cubicBezTo>
                <a:lnTo>
                  <a:pt x="0" y="15848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60B7F2-3491-BBCF-C727-671BCEC41B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52674" y="1702865"/>
            <a:ext cx="4454578" cy="2055918"/>
          </a:xfrm>
        </p:spPr>
        <p:txBody>
          <a:bodyPr anchor="b">
            <a:normAutofit/>
          </a:bodyPr>
          <a:lstStyle>
            <a:lvl1pPr algn="r">
              <a:lnSpc>
                <a:spcPts val="5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643CCE-3925-DFB9-40BD-9EEAB48F72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52674" y="4074228"/>
            <a:ext cx="4454577" cy="365125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03003F-890D-AC4F-529F-C218D273F612}"/>
              </a:ext>
            </a:extLst>
          </p:cNvPr>
          <p:cNvCxnSpPr>
            <a:cxnSpLocks/>
          </p:cNvCxnSpPr>
          <p:nvPr userDrawn="1"/>
        </p:nvCxnSpPr>
        <p:spPr>
          <a:xfrm flipH="1">
            <a:off x="7989757" y="3904937"/>
            <a:ext cx="3747541" cy="0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A164E5B-54F3-21F6-2E4E-A4A729268A61}"/>
              </a:ext>
            </a:extLst>
          </p:cNvPr>
          <p:cNvGrpSpPr/>
          <p:nvPr userDrawn="1"/>
        </p:nvGrpSpPr>
        <p:grpSpPr>
          <a:xfrm>
            <a:off x="7128543" y="275753"/>
            <a:ext cx="4773485" cy="6227985"/>
            <a:chOff x="7128543" y="275753"/>
            <a:chExt cx="4773485" cy="6227985"/>
          </a:xfrm>
        </p:grpSpPr>
        <p:pic>
          <p:nvPicPr>
            <p:cNvPr id="7" name="Picture 6" descr="Text&#10;&#10;Description automatically generated">
              <a:extLst>
                <a:ext uri="{FF2B5EF4-FFF2-40B4-BE49-F238E27FC236}">
                  <a16:creationId xmlns:a16="http://schemas.microsoft.com/office/drawing/2014/main" id="{09A93061-561F-7C56-2BAE-F8A5D2721E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8543" y="5881438"/>
              <a:ext cx="4699000" cy="622300"/>
            </a:xfrm>
            <a:prstGeom prst="rect">
              <a:avLst/>
            </a:prstGeom>
          </p:spPr>
        </p:pic>
        <p:pic>
          <p:nvPicPr>
            <p:cNvPr id="9" name="Picture 8" descr="Logo, company name&#10;&#10;Description automatically generated">
              <a:extLst>
                <a:ext uri="{FF2B5EF4-FFF2-40B4-BE49-F238E27FC236}">
                  <a16:creationId xmlns:a16="http://schemas.microsoft.com/office/drawing/2014/main" id="{D7E72A6C-CC2B-44F4-6DAD-05777AF00A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616" y="275753"/>
              <a:ext cx="3571412" cy="1376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73879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08BAEBBB-E447-131B-79E8-057A481196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60B7F2-3491-BBCF-C727-671BCEC41B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52674" y="1702865"/>
            <a:ext cx="4454578" cy="2055918"/>
          </a:xfrm>
        </p:spPr>
        <p:txBody>
          <a:bodyPr anchor="b">
            <a:normAutofit/>
          </a:bodyPr>
          <a:lstStyle>
            <a:lvl1pPr algn="r">
              <a:lnSpc>
                <a:spcPts val="5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643CCE-3925-DFB9-40BD-9EEAB48F72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52674" y="4074228"/>
            <a:ext cx="4454577" cy="365125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03003F-890D-AC4F-529F-C218D273F612}"/>
              </a:ext>
            </a:extLst>
          </p:cNvPr>
          <p:cNvCxnSpPr>
            <a:cxnSpLocks/>
          </p:cNvCxnSpPr>
          <p:nvPr userDrawn="1"/>
        </p:nvCxnSpPr>
        <p:spPr>
          <a:xfrm flipH="1">
            <a:off x="7989757" y="3904937"/>
            <a:ext cx="3747541" cy="0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C5C64F1-1E8C-706E-B95D-F07C7F9F2B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280" y="1392710"/>
            <a:ext cx="5503648" cy="5465077"/>
          </a:xfrm>
          <a:custGeom>
            <a:avLst/>
            <a:gdLst>
              <a:gd name="connsiteX0" fmla="*/ 5508306 w 5508306"/>
              <a:gd name="connsiteY0" fmla="*/ 0 h 5470053"/>
              <a:gd name="connsiteX1" fmla="*/ 5236465 w 5508306"/>
              <a:gd name="connsiteY1" fmla="*/ 2327950 h 5470053"/>
              <a:gd name="connsiteX2" fmla="*/ 5212653 w 5508306"/>
              <a:gd name="connsiteY2" fmla="*/ 2339084 h 5470053"/>
              <a:gd name="connsiteX3" fmla="*/ 3995347 w 5508306"/>
              <a:gd name="connsiteY3" fmla="*/ 5470053 h 5470053"/>
              <a:gd name="connsiteX4" fmla="*/ 1945097 w 5508306"/>
              <a:gd name="connsiteY4" fmla="*/ 5469839 h 5470053"/>
              <a:gd name="connsiteX5" fmla="*/ 1274392 w 5508306"/>
              <a:gd name="connsiteY5" fmla="*/ 5105645 h 5470053"/>
              <a:gd name="connsiteX6" fmla="*/ 1244660 w 5508306"/>
              <a:gd name="connsiteY6" fmla="*/ 5058686 h 5470053"/>
              <a:gd name="connsiteX7" fmla="*/ 798 w 5508306"/>
              <a:gd name="connsiteY7" fmla="*/ 3554607 h 5470053"/>
              <a:gd name="connsiteX8" fmla="*/ 3071 w 5508306"/>
              <a:gd name="connsiteY8" fmla="*/ 1145141 h 5470053"/>
              <a:gd name="connsiteX9" fmla="*/ 1065641 w 5508306"/>
              <a:gd name="connsiteY9" fmla="*/ 690223 h 5470053"/>
              <a:gd name="connsiteX10" fmla="*/ 1120323 w 5508306"/>
              <a:gd name="connsiteY10" fmla="*/ 689301 h 5470053"/>
              <a:gd name="connsiteX0" fmla="*/ 5508306 w 5508306"/>
              <a:gd name="connsiteY0" fmla="*/ 0 h 5470053"/>
              <a:gd name="connsiteX1" fmla="*/ 5236465 w 5508306"/>
              <a:gd name="connsiteY1" fmla="*/ 2327950 h 5470053"/>
              <a:gd name="connsiteX2" fmla="*/ 5212653 w 5508306"/>
              <a:gd name="connsiteY2" fmla="*/ 2339084 h 5470053"/>
              <a:gd name="connsiteX3" fmla="*/ 3995347 w 5508306"/>
              <a:gd name="connsiteY3" fmla="*/ 5470053 h 5470053"/>
              <a:gd name="connsiteX4" fmla="*/ 1945097 w 5508306"/>
              <a:gd name="connsiteY4" fmla="*/ 5469839 h 5470053"/>
              <a:gd name="connsiteX5" fmla="*/ 1274392 w 5508306"/>
              <a:gd name="connsiteY5" fmla="*/ 5105645 h 5470053"/>
              <a:gd name="connsiteX6" fmla="*/ 1244660 w 5508306"/>
              <a:gd name="connsiteY6" fmla="*/ 5058686 h 5470053"/>
              <a:gd name="connsiteX7" fmla="*/ 798 w 5508306"/>
              <a:gd name="connsiteY7" fmla="*/ 3554607 h 5470053"/>
              <a:gd name="connsiteX8" fmla="*/ 3071 w 5508306"/>
              <a:gd name="connsiteY8" fmla="*/ 1145141 h 5470053"/>
              <a:gd name="connsiteX9" fmla="*/ 1059291 w 5508306"/>
              <a:gd name="connsiteY9" fmla="*/ 688636 h 5470053"/>
              <a:gd name="connsiteX10" fmla="*/ 1120323 w 5508306"/>
              <a:gd name="connsiteY10" fmla="*/ 689301 h 5470053"/>
              <a:gd name="connsiteX11" fmla="*/ 5508306 w 5508306"/>
              <a:gd name="connsiteY11" fmla="*/ 0 h 5470053"/>
              <a:gd name="connsiteX0" fmla="*/ 5508306 w 5508306"/>
              <a:gd name="connsiteY0" fmla="*/ 0 h 5470053"/>
              <a:gd name="connsiteX1" fmla="*/ 5236465 w 5508306"/>
              <a:gd name="connsiteY1" fmla="*/ 2327950 h 5470053"/>
              <a:gd name="connsiteX2" fmla="*/ 5212653 w 5508306"/>
              <a:gd name="connsiteY2" fmla="*/ 2339084 h 5470053"/>
              <a:gd name="connsiteX3" fmla="*/ 3995347 w 5508306"/>
              <a:gd name="connsiteY3" fmla="*/ 5470053 h 5470053"/>
              <a:gd name="connsiteX4" fmla="*/ 1945097 w 5508306"/>
              <a:gd name="connsiteY4" fmla="*/ 5469839 h 5470053"/>
              <a:gd name="connsiteX5" fmla="*/ 1274392 w 5508306"/>
              <a:gd name="connsiteY5" fmla="*/ 5105645 h 5470053"/>
              <a:gd name="connsiteX6" fmla="*/ 1244660 w 5508306"/>
              <a:gd name="connsiteY6" fmla="*/ 5058686 h 5470053"/>
              <a:gd name="connsiteX7" fmla="*/ 798 w 5508306"/>
              <a:gd name="connsiteY7" fmla="*/ 3554607 h 5470053"/>
              <a:gd name="connsiteX8" fmla="*/ 3071 w 5508306"/>
              <a:gd name="connsiteY8" fmla="*/ 1145141 h 5470053"/>
              <a:gd name="connsiteX9" fmla="*/ 1059291 w 5508306"/>
              <a:gd name="connsiteY9" fmla="*/ 688636 h 5470053"/>
              <a:gd name="connsiteX10" fmla="*/ 1140960 w 5508306"/>
              <a:gd name="connsiteY10" fmla="*/ 686126 h 5470053"/>
              <a:gd name="connsiteX11" fmla="*/ 5508306 w 5508306"/>
              <a:gd name="connsiteY11" fmla="*/ 0 h 5470053"/>
              <a:gd name="connsiteX0" fmla="*/ 5508306 w 5508306"/>
              <a:gd name="connsiteY0" fmla="*/ 0 h 5470053"/>
              <a:gd name="connsiteX1" fmla="*/ 5236465 w 5508306"/>
              <a:gd name="connsiteY1" fmla="*/ 2327950 h 5470053"/>
              <a:gd name="connsiteX2" fmla="*/ 5212653 w 5508306"/>
              <a:gd name="connsiteY2" fmla="*/ 2339084 h 5470053"/>
              <a:gd name="connsiteX3" fmla="*/ 3995347 w 5508306"/>
              <a:gd name="connsiteY3" fmla="*/ 5470053 h 5470053"/>
              <a:gd name="connsiteX4" fmla="*/ 1945097 w 5508306"/>
              <a:gd name="connsiteY4" fmla="*/ 5469839 h 5470053"/>
              <a:gd name="connsiteX5" fmla="*/ 1274392 w 5508306"/>
              <a:gd name="connsiteY5" fmla="*/ 5105645 h 5470053"/>
              <a:gd name="connsiteX6" fmla="*/ 1244660 w 5508306"/>
              <a:gd name="connsiteY6" fmla="*/ 5058686 h 5470053"/>
              <a:gd name="connsiteX7" fmla="*/ 798 w 5508306"/>
              <a:gd name="connsiteY7" fmla="*/ 3554607 h 5470053"/>
              <a:gd name="connsiteX8" fmla="*/ 3071 w 5508306"/>
              <a:gd name="connsiteY8" fmla="*/ 1145141 h 5470053"/>
              <a:gd name="connsiteX9" fmla="*/ 1059291 w 5508306"/>
              <a:gd name="connsiteY9" fmla="*/ 688636 h 5470053"/>
              <a:gd name="connsiteX10" fmla="*/ 1147310 w 5508306"/>
              <a:gd name="connsiteY10" fmla="*/ 684538 h 5470053"/>
              <a:gd name="connsiteX11" fmla="*/ 5508306 w 5508306"/>
              <a:gd name="connsiteY11" fmla="*/ 0 h 5470053"/>
              <a:gd name="connsiteX0" fmla="*/ 5508306 w 5508306"/>
              <a:gd name="connsiteY0" fmla="*/ 0 h 5470053"/>
              <a:gd name="connsiteX1" fmla="*/ 5236465 w 5508306"/>
              <a:gd name="connsiteY1" fmla="*/ 2327950 h 5470053"/>
              <a:gd name="connsiteX2" fmla="*/ 5212653 w 5508306"/>
              <a:gd name="connsiteY2" fmla="*/ 2339084 h 5470053"/>
              <a:gd name="connsiteX3" fmla="*/ 3995347 w 5508306"/>
              <a:gd name="connsiteY3" fmla="*/ 5470053 h 5470053"/>
              <a:gd name="connsiteX4" fmla="*/ 1945097 w 5508306"/>
              <a:gd name="connsiteY4" fmla="*/ 5469839 h 5470053"/>
              <a:gd name="connsiteX5" fmla="*/ 1274392 w 5508306"/>
              <a:gd name="connsiteY5" fmla="*/ 5105645 h 5470053"/>
              <a:gd name="connsiteX6" fmla="*/ 1244660 w 5508306"/>
              <a:gd name="connsiteY6" fmla="*/ 5058686 h 5470053"/>
              <a:gd name="connsiteX7" fmla="*/ 798 w 5508306"/>
              <a:gd name="connsiteY7" fmla="*/ 3554607 h 5470053"/>
              <a:gd name="connsiteX8" fmla="*/ 3071 w 5508306"/>
              <a:gd name="connsiteY8" fmla="*/ 1145141 h 5470053"/>
              <a:gd name="connsiteX9" fmla="*/ 1059291 w 5508306"/>
              <a:gd name="connsiteY9" fmla="*/ 688636 h 5470053"/>
              <a:gd name="connsiteX10" fmla="*/ 1147310 w 5508306"/>
              <a:gd name="connsiteY10" fmla="*/ 684538 h 5470053"/>
              <a:gd name="connsiteX11" fmla="*/ 5508306 w 5508306"/>
              <a:gd name="connsiteY11" fmla="*/ 0 h 5470053"/>
              <a:gd name="connsiteX0" fmla="*/ 5508306 w 5508306"/>
              <a:gd name="connsiteY0" fmla="*/ 0 h 5470053"/>
              <a:gd name="connsiteX1" fmla="*/ 5236465 w 5508306"/>
              <a:gd name="connsiteY1" fmla="*/ 2327950 h 5470053"/>
              <a:gd name="connsiteX2" fmla="*/ 5212653 w 5508306"/>
              <a:gd name="connsiteY2" fmla="*/ 2339084 h 5470053"/>
              <a:gd name="connsiteX3" fmla="*/ 3995347 w 5508306"/>
              <a:gd name="connsiteY3" fmla="*/ 5470053 h 5470053"/>
              <a:gd name="connsiteX4" fmla="*/ 1945097 w 5508306"/>
              <a:gd name="connsiteY4" fmla="*/ 5469839 h 5470053"/>
              <a:gd name="connsiteX5" fmla="*/ 1274392 w 5508306"/>
              <a:gd name="connsiteY5" fmla="*/ 5105645 h 5470053"/>
              <a:gd name="connsiteX6" fmla="*/ 1244660 w 5508306"/>
              <a:gd name="connsiteY6" fmla="*/ 5058686 h 5470053"/>
              <a:gd name="connsiteX7" fmla="*/ 798 w 5508306"/>
              <a:gd name="connsiteY7" fmla="*/ 3554607 h 5470053"/>
              <a:gd name="connsiteX8" fmla="*/ 3071 w 5508306"/>
              <a:gd name="connsiteY8" fmla="*/ 1145141 h 5470053"/>
              <a:gd name="connsiteX9" fmla="*/ 1059291 w 5508306"/>
              <a:gd name="connsiteY9" fmla="*/ 688636 h 5470053"/>
              <a:gd name="connsiteX10" fmla="*/ 1147310 w 5508306"/>
              <a:gd name="connsiteY10" fmla="*/ 684538 h 5470053"/>
              <a:gd name="connsiteX11" fmla="*/ 5508306 w 5508306"/>
              <a:gd name="connsiteY11" fmla="*/ 0 h 5470053"/>
              <a:gd name="connsiteX0" fmla="*/ 5508306 w 5508306"/>
              <a:gd name="connsiteY0" fmla="*/ 0 h 5470053"/>
              <a:gd name="connsiteX1" fmla="*/ 5236465 w 5508306"/>
              <a:gd name="connsiteY1" fmla="*/ 2327950 h 5470053"/>
              <a:gd name="connsiteX2" fmla="*/ 5212653 w 5508306"/>
              <a:gd name="connsiteY2" fmla="*/ 2339084 h 5470053"/>
              <a:gd name="connsiteX3" fmla="*/ 3995347 w 5508306"/>
              <a:gd name="connsiteY3" fmla="*/ 5470053 h 5470053"/>
              <a:gd name="connsiteX4" fmla="*/ 1945097 w 5508306"/>
              <a:gd name="connsiteY4" fmla="*/ 5469839 h 5470053"/>
              <a:gd name="connsiteX5" fmla="*/ 1274392 w 5508306"/>
              <a:gd name="connsiteY5" fmla="*/ 5105645 h 5470053"/>
              <a:gd name="connsiteX6" fmla="*/ 1244660 w 5508306"/>
              <a:gd name="connsiteY6" fmla="*/ 5058686 h 5470053"/>
              <a:gd name="connsiteX7" fmla="*/ 798 w 5508306"/>
              <a:gd name="connsiteY7" fmla="*/ 3554607 h 5470053"/>
              <a:gd name="connsiteX8" fmla="*/ 3071 w 5508306"/>
              <a:gd name="connsiteY8" fmla="*/ 1145141 h 5470053"/>
              <a:gd name="connsiteX9" fmla="*/ 1059291 w 5508306"/>
              <a:gd name="connsiteY9" fmla="*/ 688636 h 5470053"/>
              <a:gd name="connsiteX10" fmla="*/ 1147310 w 5508306"/>
              <a:gd name="connsiteY10" fmla="*/ 684538 h 5470053"/>
              <a:gd name="connsiteX11" fmla="*/ 5508306 w 5508306"/>
              <a:gd name="connsiteY11" fmla="*/ 0 h 5470053"/>
              <a:gd name="connsiteX0" fmla="*/ 5508306 w 5508306"/>
              <a:gd name="connsiteY0" fmla="*/ 0 h 5470053"/>
              <a:gd name="connsiteX1" fmla="*/ 5236465 w 5508306"/>
              <a:gd name="connsiteY1" fmla="*/ 2327950 h 5470053"/>
              <a:gd name="connsiteX2" fmla="*/ 5212653 w 5508306"/>
              <a:gd name="connsiteY2" fmla="*/ 2339084 h 5470053"/>
              <a:gd name="connsiteX3" fmla="*/ 3995347 w 5508306"/>
              <a:gd name="connsiteY3" fmla="*/ 5470053 h 5470053"/>
              <a:gd name="connsiteX4" fmla="*/ 1945097 w 5508306"/>
              <a:gd name="connsiteY4" fmla="*/ 5469839 h 5470053"/>
              <a:gd name="connsiteX5" fmla="*/ 1274392 w 5508306"/>
              <a:gd name="connsiteY5" fmla="*/ 5105645 h 5470053"/>
              <a:gd name="connsiteX6" fmla="*/ 1244660 w 5508306"/>
              <a:gd name="connsiteY6" fmla="*/ 5058686 h 5470053"/>
              <a:gd name="connsiteX7" fmla="*/ 798 w 5508306"/>
              <a:gd name="connsiteY7" fmla="*/ 3554607 h 5470053"/>
              <a:gd name="connsiteX8" fmla="*/ 3071 w 5508306"/>
              <a:gd name="connsiteY8" fmla="*/ 1145141 h 5470053"/>
              <a:gd name="connsiteX9" fmla="*/ 1059291 w 5508306"/>
              <a:gd name="connsiteY9" fmla="*/ 688636 h 5470053"/>
              <a:gd name="connsiteX10" fmla="*/ 1147310 w 5508306"/>
              <a:gd name="connsiteY10" fmla="*/ 684538 h 5470053"/>
              <a:gd name="connsiteX11" fmla="*/ 5508306 w 5508306"/>
              <a:gd name="connsiteY11" fmla="*/ 0 h 5470053"/>
              <a:gd name="connsiteX0" fmla="*/ 5511586 w 5511586"/>
              <a:gd name="connsiteY0" fmla="*/ 0 h 5470053"/>
              <a:gd name="connsiteX1" fmla="*/ 5239745 w 5511586"/>
              <a:gd name="connsiteY1" fmla="*/ 2327950 h 5470053"/>
              <a:gd name="connsiteX2" fmla="*/ 5215933 w 5511586"/>
              <a:gd name="connsiteY2" fmla="*/ 2339084 h 5470053"/>
              <a:gd name="connsiteX3" fmla="*/ 3998627 w 5511586"/>
              <a:gd name="connsiteY3" fmla="*/ 5470053 h 5470053"/>
              <a:gd name="connsiteX4" fmla="*/ 1948377 w 5511586"/>
              <a:gd name="connsiteY4" fmla="*/ 5469839 h 5470053"/>
              <a:gd name="connsiteX5" fmla="*/ 1277672 w 5511586"/>
              <a:gd name="connsiteY5" fmla="*/ 5105645 h 5470053"/>
              <a:gd name="connsiteX6" fmla="*/ 1247940 w 5511586"/>
              <a:gd name="connsiteY6" fmla="*/ 5058686 h 5470053"/>
              <a:gd name="connsiteX7" fmla="*/ 4078 w 5511586"/>
              <a:gd name="connsiteY7" fmla="*/ 3554607 h 5470053"/>
              <a:gd name="connsiteX8" fmla="*/ 0 w 5511586"/>
              <a:gd name="connsiteY8" fmla="*/ 1145141 h 5470053"/>
              <a:gd name="connsiteX9" fmla="*/ 1062571 w 5511586"/>
              <a:gd name="connsiteY9" fmla="*/ 688636 h 5470053"/>
              <a:gd name="connsiteX10" fmla="*/ 1150590 w 5511586"/>
              <a:gd name="connsiteY10" fmla="*/ 684538 h 5470053"/>
              <a:gd name="connsiteX11" fmla="*/ 5511586 w 5511586"/>
              <a:gd name="connsiteY11" fmla="*/ 0 h 5470053"/>
              <a:gd name="connsiteX0" fmla="*/ 5511586 w 5511586"/>
              <a:gd name="connsiteY0" fmla="*/ 0 h 5470053"/>
              <a:gd name="connsiteX1" fmla="*/ 5239745 w 5511586"/>
              <a:gd name="connsiteY1" fmla="*/ 2327950 h 5470053"/>
              <a:gd name="connsiteX2" fmla="*/ 5215933 w 5511586"/>
              <a:gd name="connsiteY2" fmla="*/ 2339084 h 5470053"/>
              <a:gd name="connsiteX3" fmla="*/ 3998627 w 5511586"/>
              <a:gd name="connsiteY3" fmla="*/ 5470053 h 5470053"/>
              <a:gd name="connsiteX4" fmla="*/ 1948377 w 5511586"/>
              <a:gd name="connsiteY4" fmla="*/ 5469839 h 5470053"/>
              <a:gd name="connsiteX5" fmla="*/ 1277672 w 5511586"/>
              <a:gd name="connsiteY5" fmla="*/ 5105645 h 5470053"/>
              <a:gd name="connsiteX6" fmla="*/ 1228890 w 5511586"/>
              <a:gd name="connsiteY6" fmla="*/ 5047574 h 5470053"/>
              <a:gd name="connsiteX7" fmla="*/ 4078 w 5511586"/>
              <a:gd name="connsiteY7" fmla="*/ 3554607 h 5470053"/>
              <a:gd name="connsiteX8" fmla="*/ 0 w 5511586"/>
              <a:gd name="connsiteY8" fmla="*/ 1145141 h 5470053"/>
              <a:gd name="connsiteX9" fmla="*/ 1062571 w 5511586"/>
              <a:gd name="connsiteY9" fmla="*/ 688636 h 5470053"/>
              <a:gd name="connsiteX10" fmla="*/ 1150590 w 5511586"/>
              <a:gd name="connsiteY10" fmla="*/ 684538 h 5470053"/>
              <a:gd name="connsiteX11" fmla="*/ 5511586 w 5511586"/>
              <a:gd name="connsiteY11" fmla="*/ 0 h 5470053"/>
              <a:gd name="connsiteX0" fmla="*/ 5511586 w 5511586"/>
              <a:gd name="connsiteY0" fmla="*/ 0 h 5470053"/>
              <a:gd name="connsiteX1" fmla="*/ 5239745 w 5511586"/>
              <a:gd name="connsiteY1" fmla="*/ 2327950 h 5470053"/>
              <a:gd name="connsiteX2" fmla="*/ 5215933 w 5511586"/>
              <a:gd name="connsiteY2" fmla="*/ 2339084 h 5470053"/>
              <a:gd name="connsiteX3" fmla="*/ 3998627 w 5511586"/>
              <a:gd name="connsiteY3" fmla="*/ 5470053 h 5470053"/>
              <a:gd name="connsiteX4" fmla="*/ 1948377 w 5511586"/>
              <a:gd name="connsiteY4" fmla="*/ 5469839 h 5470053"/>
              <a:gd name="connsiteX5" fmla="*/ 1277672 w 5511586"/>
              <a:gd name="connsiteY5" fmla="*/ 5105645 h 5470053"/>
              <a:gd name="connsiteX6" fmla="*/ 1227302 w 5511586"/>
              <a:gd name="connsiteY6" fmla="*/ 5044399 h 5470053"/>
              <a:gd name="connsiteX7" fmla="*/ 4078 w 5511586"/>
              <a:gd name="connsiteY7" fmla="*/ 3554607 h 5470053"/>
              <a:gd name="connsiteX8" fmla="*/ 0 w 5511586"/>
              <a:gd name="connsiteY8" fmla="*/ 1145141 h 5470053"/>
              <a:gd name="connsiteX9" fmla="*/ 1062571 w 5511586"/>
              <a:gd name="connsiteY9" fmla="*/ 688636 h 5470053"/>
              <a:gd name="connsiteX10" fmla="*/ 1150590 w 5511586"/>
              <a:gd name="connsiteY10" fmla="*/ 684538 h 5470053"/>
              <a:gd name="connsiteX11" fmla="*/ 5511586 w 5511586"/>
              <a:gd name="connsiteY11" fmla="*/ 0 h 5470053"/>
              <a:gd name="connsiteX0" fmla="*/ 5511586 w 5511586"/>
              <a:gd name="connsiteY0" fmla="*/ 0 h 5470053"/>
              <a:gd name="connsiteX1" fmla="*/ 5239745 w 5511586"/>
              <a:gd name="connsiteY1" fmla="*/ 2327950 h 5470053"/>
              <a:gd name="connsiteX2" fmla="*/ 5215933 w 5511586"/>
              <a:gd name="connsiteY2" fmla="*/ 2339084 h 5470053"/>
              <a:gd name="connsiteX3" fmla="*/ 3998627 w 5511586"/>
              <a:gd name="connsiteY3" fmla="*/ 5470053 h 5470053"/>
              <a:gd name="connsiteX4" fmla="*/ 1948377 w 5511586"/>
              <a:gd name="connsiteY4" fmla="*/ 5469839 h 5470053"/>
              <a:gd name="connsiteX5" fmla="*/ 1277672 w 5511586"/>
              <a:gd name="connsiteY5" fmla="*/ 5105645 h 5470053"/>
              <a:gd name="connsiteX6" fmla="*/ 1220952 w 5511586"/>
              <a:gd name="connsiteY6" fmla="*/ 5038049 h 5470053"/>
              <a:gd name="connsiteX7" fmla="*/ 4078 w 5511586"/>
              <a:gd name="connsiteY7" fmla="*/ 3554607 h 5470053"/>
              <a:gd name="connsiteX8" fmla="*/ 0 w 5511586"/>
              <a:gd name="connsiteY8" fmla="*/ 1145141 h 5470053"/>
              <a:gd name="connsiteX9" fmla="*/ 1062571 w 5511586"/>
              <a:gd name="connsiteY9" fmla="*/ 688636 h 5470053"/>
              <a:gd name="connsiteX10" fmla="*/ 1150590 w 5511586"/>
              <a:gd name="connsiteY10" fmla="*/ 684538 h 5470053"/>
              <a:gd name="connsiteX11" fmla="*/ 5511586 w 5511586"/>
              <a:gd name="connsiteY11" fmla="*/ 0 h 5470053"/>
              <a:gd name="connsiteX0" fmla="*/ 5511586 w 5511586"/>
              <a:gd name="connsiteY0" fmla="*/ 0 h 5470053"/>
              <a:gd name="connsiteX1" fmla="*/ 5239745 w 5511586"/>
              <a:gd name="connsiteY1" fmla="*/ 2327950 h 5470053"/>
              <a:gd name="connsiteX2" fmla="*/ 5215933 w 5511586"/>
              <a:gd name="connsiteY2" fmla="*/ 2339084 h 5470053"/>
              <a:gd name="connsiteX3" fmla="*/ 3998627 w 5511586"/>
              <a:gd name="connsiteY3" fmla="*/ 5470053 h 5470053"/>
              <a:gd name="connsiteX4" fmla="*/ 1948377 w 5511586"/>
              <a:gd name="connsiteY4" fmla="*/ 5469839 h 5470053"/>
              <a:gd name="connsiteX5" fmla="*/ 1277672 w 5511586"/>
              <a:gd name="connsiteY5" fmla="*/ 5105645 h 5470053"/>
              <a:gd name="connsiteX6" fmla="*/ 1220952 w 5511586"/>
              <a:gd name="connsiteY6" fmla="*/ 5038049 h 5470053"/>
              <a:gd name="connsiteX7" fmla="*/ 4078 w 5511586"/>
              <a:gd name="connsiteY7" fmla="*/ 3554607 h 5470053"/>
              <a:gd name="connsiteX8" fmla="*/ 0 w 5511586"/>
              <a:gd name="connsiteY8" fmla="*/ 1145141 h 5470053"/>
              <a:gd name="connsiteX9" fmla="*/ 1062571 w 5511586"/>
              <a:gd name="connsiteY9" fmla="*/ 688636 h 5470053"/>
              <a:gd name="connsiteX10" fmla="*/ 1150590 w 5511586"/>
              <a:gd name="connsiteY10" fmla="*/ 684538 h 5470053"/>
              <a:gd name="connsiteX11" fmla="*/ 5511586 w 5511586"/>
              <a:gd name="connsiteY11" fmla="*/ 0 h 5470053"/>
              <a:gd name="connsiteX0" fmla="*/ 5511586 w 5511586"/>
              <a:gd name="connsiteY0" fmla="*/ 0 h 5470053"/>
              <a:gd name="connsiteX1" fmla="*/ 5239745 w 5511586"/>
              <a:gd name="connsiteY1" fmla="*/ 2327950 h 5470053"/>
              <a:gd name="connsiteX2" fmla="*/ 5215933 w 5511586"/>
              <a:gd name="connsiteY2" fmla="*/ 2339084 h 5470053"/>
              <a:gd name="connsiteX3" fmla="*/ 3998627 w 5511586"/>
              <a:gd name="connsiteY3" fmla="*/ 5470053 h 5470053"/>
              <a:gd name="connsiteX4" fmla="*/ 1948377 w 5511586"/>
              <a:gd name="connsiteY4" fmla="*/ 5469839 h 5470053"/>
              <a:gd name="connsiteX5" fmla="*/ 1277672 w 5511586"/>
              <a:gd name="connsiteY5" fmla="*/ 5105645 h 5470053"/>
              <a:gd name="connsiteX6" fmla="*/ 1220952 w 5511586"/>
              <a:gd name="connsiteY6" fmla="*/ 5038049 h 5470053"/>
              <a:gd name="connsiteX7" fmla="*/ 4078 w 5511586"/>
              <a:gd name="connsiteY7" fmla="*/ 3554607 h 5470053"/>
              <a:gd name="connsiteX8" fmla="*/ 0 w 5511586"/>
              <a:gd name="connsiteY8" fmla="*/ 1145141 h 5470053"/>
              <a:gd name="connsiteX9" fmla="*/ 1062571 w 5511586"/>
              <a:gd name="connsiteY9" fmla="*/ 688636 h 5470053"/>
              <a:gd name="connsiteX10" fmla="*/ 1150590 w 5511586"/>
              <a:gd name="connsiteY10" fmla="*/ 684538 h 5470053"/>
              <a:gd name="connsiteX11" fmla="*/ 5511586 w 5511586"/>
              <a:gd name="connsiteY11" fmla="*/ 0 h 5470053"/>
              <a:gd name="connsiteX0" fmla="*/ 5511586 w 5511586"/>
              <a:gd name="connsiteY0" fmla="*/ 0 h 5470053"/>
              <a:gd name="connsiteX1" fmla="*/ 5239745 w 5511586"/>
              <a:gd name="connsiteY1" fmla="*/ 2327950 h 5470053"/>
              <a:gd name="connsiteX2" fmla="*/ 5215933 w 5511586"/>
              <a:gd name="connsiteY2" fmla="*/ 2339084 h 5470053"/>
              <a:gd name="connsiteX3" fmla="*/ 3998627 w 5511586"/>
              <a:gd name="connsiteY3" fmla="*/ 5470053 h 5470053"/>
              <a:gd name="connsiteX4" fmla="*/ 1948377 w 5511586"/>
              <a:gd name="connsiteY4" fmla="*/ 5469839 h 5470053"/>
              <a:gd name="connsiteX5" fmla="*/ 1277672 w 5511586"/>
              <a:gd name="connsiteY5" fmla="*/ 5105645 h 5470053"/>
              <a:gd name="connsiteX6" fmla="*/ 1220952 w 5511586"/>
              <a:gd name="connsiteY6" fmla="*/ 5038049 h 5470053"/>
              <a:gd name="connsiteX7" fmla="*/ 4078 w 5511586"/>
              <a:gd name="connsiteY7" fmla="*/ 3554607 h 5470053"/>
              <a:gd name="connsiteX8" fmla="*/ 0 w 5511586"/>
              <a:gd name="connsiteY8" fmla="*/ 1145141 h 5470053"/>
              <a:gd name="connsiteX9" fmla="*/ 1062571 w 5511586"/>
              <a:gd name="connsiteY9" fmla="*/ 688636 h 5470053"/>
              <a:gd name="connsiteX10" fmla="*/ 1150590 w 5511586"/>
              <a:gd name="connsiteY10" fmla="*/ 684538 h 5470053"/>
              <a:gd name="connsiteX11" fmla="*/ 5511586 w 5511586"/>
              <a:gd name="connsiteY11" fmla="*/ 0 h 5470053"/>
              <a:gd name="connsiteX0" fmla="*/ 5511586 w 5511586"/>
              <a:gd name="connsiteY0" fmla="*/ 0 h 5470053"/>
              <a:gd name="connsiteX1" fmla="*/ 5239745 w 5511586"/>
              <a:gd name="connsiteY1" fmla="*/ 2327950 h 5470053"/>
              <a:gd name="connsiteX2" fmla="*/ 5215933 w 5511586"/>
              <a:gd name="connsiteY2" fmla="*/ 2339084 h 5470053"/>
              <a:gd name="connsiteX3" fmla="*/ 3998627 w 5511586"/>
              <a:gd name="connsiteY3" fmla="*/ 5470053 h 5470053"/>
              <a:gd name="connsiteX4" fmla="*/ 1948377 w 5511586"/>
              <a:gd name="connsiteY4" fmla="*/ 5469839 h 5470053"/>
              <a:gd name="connsiteX5" fmla="*/ 1277672 w 5511586"/>
              <a:gd name="connsiteY5" fmla="*/ 5105645 h 5470053"/>
              <a:gd name="connsiteX6" fmla="*/ 1220952 w 5511586"/>
              <a:gd name="connsiteY6" fmla="*/ 5038049 h 5470053"/>
              <a:gd name="connsiteX7" fmla="*/ 4078 w 5511586"/>
              <a:gd name="connsiteY7" fmla="*/ 3554607 h 5470053"/>
              <a:gd name="connsiteX8" fmla="*/ 0 w 5511586"/>
              <a:gd name="connsiteY8" fmla="*/ 1145141 h 5470053"/>
              <a:gd name="connsiteX9" fmla="*/ 1062571 w 5511586"/>
              <a:gd name="connsiteY9" fmla="*/ 688636 h 5470053"/>
              <a:gd name="connsiteX10" fmla="*/ 1150590 w 5511586"/>
              <a:gd name="connsiteY10" fmla="*/ 684538 h 5470053"/>
              <a:gd name="connsiteX11" fmla="*/ 5511586 w 5511586"/>
              <a:gd name="connsiteY11" fmla="*/ 0 h 5470053"/>
              <a:gd name="connsiteX0" fmla="*/ 5511586 w 5511586"/>
              <a:gd name="connsiteY0" fmla="*/ 0 h 5470053"/>
              <a:gd name="connsiteX1" fmla="*/ 5239745 w 5511586"/>
              <a:gd name="connsiteY1" fmla="*/ 2327950 h 5470053"/>
              <a:gd name="connsiteX2" fmla="*/ 5215933 w 5511586"/>
              <a:gd name="connsiteY2" fmla="*/ 2339084 h 5470053"/>
              <a:gd name="connsiteX3" fmla="*/ 3998627 w 5511586"/>
              <a:gd name="connsiteY3" fmla="*/ 5470053 h 5470053"/>
              <a:gd name="connsiteX4" fmla="*/ 1948377 w 5511586"/>
              <a:gd name="connsiteY4" fmla="*/ 5469839 h 5470053"/>
              <a:gd name="connsiteX5" fmla="*/ 1277672 w 5511586"/>
              <a:gd name="connsiteY5" fmla="*/ 5105645 h 5470053"/>
              <a:gd name="connsiteX6" fmla="*/ 1220952 w 5511586"/>
              <a:gd name="connsiteY6" fmla="*/ 5038049 h 5470053"/>
              <a:gd name="connsiteX7" fmla="*/ 4078 w 5511586"/>
              <a:gd name="connsiteY7" fmla="*/ 3554607 h 5470053"/>
              <a:gd name="connsiteX8" fmla="*/ 0 w 5511586"/>
              <a:gd name="connsiteY8" fmla="*/ 1145141 h 5470053"/>
              <a:gd name="connsiteX9" fmla="*/ 1062571 w 5511586"/>
              <a:gd name="connsiteY9" fmla="*/ 688636 h 5470053"/>
              <a:gd name="connsiteX10" fmla="*/ 1150590 w 5511586"/>
              <a:gd name="connsiteY10" fmla="*/ 684538 h 5470053"/>
              <a:gd name="connsiteX11" fmla="*/ 5511586 w 5511586"/>
              <a:gd name="connsiteY11" fmla="*/ 0 h 5470053"/>
              <a:gd name="connsiteX0" fmla="*/ 5511586 w 5511586"/>
              <a:gd name="connsiteY0" fmla="*/ 0 h 5470053"/>
              <a:gd name="connsiteX1" fmla="*/ 5239745 w 5511586"/>
              <a:gd name="connsiteY1" fmla="*/ 2327950 h 5470053"/>
              <a:gd name="connsiteX2" fmla="*/ 5215933 w 5511586"/>
              <a:gd name="connsiteY2" fmla="*/ 2339084 h 5470053"/>
              <a:gd name="connsiteX3" fmla="*/ 3998627 w 5511586"/>
              <a:gd name="connsiteY3" fmla="*/ 5470053 h 5470053"/>
              <a:gd name="connsiteX4" fmla="*/ 1946789 w 5511586"/>
              <a:gd name="connsiteY4" fmla="*/ 5469839 h 5470053"/>
              <a:gd name="connsiteX5" fmla="*/ 1277672 w 5511586"/>
              <a:gd name="connsiteY5" fmla="*/ 5105645 h 5470053"/>
              <a:gd name="connsiteX6" fmla="*/ 1220952 w 5511586"/>
              <a:gd name="connsiteY6" fmla="*/ 5038049 h 5470053"/>
              <a:gd name="connsiteX7" fmla="*/ 4078 w 5511586"/>
              <a:gd name="connsiteY7" fmla="*/ 3554607 h 5470053"/>
              <a:gd name="connsiteX8" fmla="*/ 0 w 5511586"/>
              <a:gd name="connsiteY8" fmla="*/ 1145141 h 5470053"/>
              <a:gd name="connsiteX9" fmla="*/ 1062571 w 5511586"/>
              <a:gd name="connsiteY9" fmla="*/ 688636 h 5470053"/>
              <a:gd name="connsiteX10" fmla="*/ 1150590 w 5511586"/>
              <a:gd name="connsiteY10" fmla="*/ 684538 h 5470053"/>
              <a:gd name="connsiteX11" fmla="*/ 5511586 w 5511586"/>
              <a:gd name="connsiteY11" fmla="*/ 0 h 5470053"/>
              <a:gd name="connsiteX0" fmla="*/ 5511586 w 5511586"/>
              <a:gd name="connsiteY0" fmla="*/ 0 h 5469839"/>
              <a:gd name="connsiteX1" fmla="*/ 5239745 w 5511586"/>
              <a:gd name="connsiteY1" fmla="*/ 2327950 h 5469839"/>
              <a:gd name="connsiteX2" fmla="*/ 5215933 w 5511586"/>
              <a:gd name="connsiteY2" fmla="*/ 2339084 h 5469839"/>
              <a:gd name="connsiteX3" fmla="*/ 3995452 w 5511586"/>
              <a:gd name="connsiteY3" fmla="*/ 5466878 h 5469839"/>
              <a:gd name="connsiteX4" fmla="*/ 1946789 w 5511586"/>
              <a:gd name="connsiteY4" fmla="*/ 5469839 h 5469839"/>
              <a:gd name="connsiteX5" fmla="*/ 1277672 w 5511586"/>
              <a:gd name="connsiteY5" fmla="*/ 5105645 h 5469839"/>
              <a:gd name="connsiteX6" fmla="*/ 1220952 w 5511586"/>
              <a:gd name="connsiteY6" fmla="*/ 5038049 h 5469839"/>
              <a:gd name="connsiteX7" fmla="*/ 4078 w 5511586"/>
              <a:gd name="connsiteY7" fmla="*/ 3554607 h 5469839"/>
              <a:gd name="connsiteX8" fmla="*/ 0 w 5511586"/>
              <a:gd name="connsiteY8" fmla="*/ 1145141 h 5469839"/>
              <a:gd name="connsiteX9" fmla="*/ 1062571 w 5511586"/>
              <a:gd name="connsiteY9" fmla="*/ 688636 h 5469839"/>
              <a:gd name="connsiteX10" fmla="*/ 1150590 w 5511586"/>
              <a:gd name="connsiteY10" fmla="*/ 684538 h 5469839"/>
              <a:gd name="connsiteX11" fmla="*/ 5511586 w 5511586"/>
              <a:gd name="connsiteY11" fmla="*/ 0 h 5469839"/>
              <a:gd name="connsiteX0" fmla="*/ 5511586 w 5511586"/>
              <a:gd name="connsiteY0" fmla="*/ 0 h 5469839"/>
              <a:gd name="connsiteX1" fmla="*/ 5239745 w 5511586"/>
              <a:gd name="connsiteY1" fmla="*/ 2327950 h 5469839"/>
              <a:gd name="connsiteX2" fmla="*/ 5207996 w 5511586"/>
              <a:gd name="connsiteY2" fmla="*/ 2367659 h 5469839"/>
              <a:gd name="connsiteX3" fmla="*/ 3995452 w 5511586"/>
              <a:gd name="connsiteY3" fmla="*/ 5466878 h 5469839"/>
              <a:gd name="connsiteX4" fmla="*/ 1946789 w 5511586"/>
              <a:gd name="connsiteY4" fmla="*/ 5469839 h 5469839"/>
              <a:gd name="connsiteX5" fmla="*/ 1277672 w 5511586"/>
              <a:gd name="connsiteY5" fmla="*/ 5105645 h 5469839"/>
              <a:gd name="connsiteX6" fmla="*/ 1220952 w 5511586"/>
              <a:gd name="connsiteY6" fmla="*/ 5038049 h 5469839"/>
              <a:gd name="connsiteX7" fmla="*/ 4078 w 5511586"/>
              <a:gd name="connsiteY7" fmla="*/ 3554607 h 5469839"/>
              <a:gd name="connsiteX8" fmla="*/ 0 w 5511586"/>
              <a:gd name="connsiteY8" fmla="*/ 1145141 h 5469839"/>
              <a:gd name="connsiteX9" fmla="*/ 1062571 w 5511586"/>
              <a:gd name="connsiteY9" fmla="*/ 688636 h 5469839"/>
              <a:gd name="connsiteX10" fmla="*/ 1150590 w 5511586"/>
              <a:gd name="connsiteY10" fmla="*/ 684538 h 5469839"/>
              <a:gd name="connsiteX11" fmla="*/ 5511586 w 5511586"/>
              <a:gd name="connsiteY11" fmla="*/ 0 h 5469839"/>
              <a:gd name="connsiteX0" fmla="*/ 5511586 w 5511586"/>
              <a:gd name="connsiteY0" fmla="*/ 0 h 5469839"/>
              <a:gd name="connsiteX1" fmla="*/ 5239745 w 5511586"/>
              <a:gd name="connsiteY1" fmla="*/ 2297787 h 5469839"/>
              <a:gd name="connsiteX2" fmla="*/ 5207996 w 5511586"/>
              <a:gd name="connsiteY2" fmla="*/ 2367659 h 5469839"/>
              <a:gd name="connsiteX3" fmla="*/ 3995452 w 5511586"/>
              <a:gd name="connsiteY3" fmla="*/ 5466878 h 5469839"/>
              <a:gd name="connsiteX4" fmla="*/ 1946789 w 5511586"/>
              <a:gd name="connsiteY4" fmla="*/ 5469839 h 5469839"/>
              <a:gd name="connsiteX5" fmla="*/ 1277672 w 5511586"/>
              <a:gd name="connsiteY5" fmla="*/ 5105645 h 5469839"/>
              <a:gd name="connsiteX6" fmla="*/ 1220952 w 5511586"/>
              <a:gd name="connsiteY6" fmla="*/ 5038049 h 5469839"/>
              <a:gd name="connsiteX7" fmla="*/ 4078 w 5511586"/>
              <a:gd name="connsiteY7" fmla="*/ 3554607 h 5469839"/>
              <a:gd name="connsiteX8" fmla="*/ 0 w 5511586"/>
              <a:gd name="connsiteY8" fmla="*/ 1145141 h 5469839"/>
              <a:gd name="connsiteX9" fmla="*/ 1062571 w 5511586"/>
              <a:gd name="connsiteY9" fmla="*/ 688636 h 5469839"/>
              <a:gd name="connsiteX10" fmla="*/ 1150590 w 5511586"/>
              <a:gd name="connsiteY10" fmla="*/ 684538 h 5469839"/>
              <a:gd name="connsiteX11" fmla="*/ 5511586 w 5511586"/>
              <a:gd name="connsiteY11" fmla="*/ 0 h 5469839"/>
              <a:gd name="connsiteX0" fmla="*/ 5511586 w 5511586"/>
              <a:gd name="connsiteY0" fmla="*/ 0 h 5469839"/>
              <a:gd name="connsiteX1" fmla="*/ 5239745 w 5511586"/>
              <a:gd name="connsiteY1" fmla="*/ 2297787 h 5469839"/>
              <a:gd name="connsiteX2" fmla="*/ 5207996 w 5511586"/>
              <a:gd name="connsiteY2" fmla="*/ 2367659 h 5469839"/>
              <a:gd name="connsiteX3" fmla="*/ 3995452 w 5511586"/>
              <a:gd name="connsiteY3" fmla="*/ 5466878 h 5469839"/>
              <a:gd name="connsiteX4" fmla="*/ 1946789 w 5511586"/>
              <a:gd name="connsiteY4" fmla="*/ 5469839 h 5469839"/>
              <a:gd name="connsiteX5" fmla="*/ 1277672 w 5511586"/>
              <a:gd name="connsiteY5" fmla="*/ 5105645 h 5469839"/>
              <a:gd name="connsiteX6" fmla="*/ 1220952 w 5511586"/>
              <a:gd name="connsiteY6" fmla="*/ 5038049 h 5469839"/>
              <a:gd name="connsiteX7" fmla="*/ 4078 w 5511586"/>
              <a:gd name="connsiteY7" fmla="*/ 3554607 h 5469839"/>
              <a:gd name="connsiteX8" fmla="*/ 0 w 5511586"/>
              <a:gd name="connsiteY8" fmla="*/ 1145141 h 5469839"/>
              <a:gd name="connsiteX9" fmla="*/ 1062571 w 5511586"/>
              <a:gd name="connsiteY9" fmla="*/ 688636 h 5469839"/>
              <a:gd name="connsiteX10" fmla="*/ 1150590 w 5511586"/>
              <a:gd name="connsiteY10" fmla="*/ 684538 h 5469839"/>
              <a:gd name="connsiteX11" fmla="*/ 5511586 w 5511586"/>
              <a:gd name="connsiteY11" fmla="*/ 0 h 5469839"/>
              <a:gd name="connsiteX0" fmla="*/ 5511586 w 5511586"/>
              <a:gd name="connsiteY0" fmla="*/ 0 h 5469839"/>
              <a:gd name="connsiteX1" fmla="*/ 5239745 w 5511586"/>
              <a:gd name="connsiteY1" fmla="*/ 2286675 h 5469839"/>
              <a:gd name="connsiteX2" fmla="*/ 5207996 w 5511586"/>
              <a:gd name="connsiteY2" fmla="*/ 2367659 h 5469839"/>
              <a:gd name="connsiteX3" fmla="*/ 3995452 w 5511586"/>
              <a:gd name="connsiteY3" fmla="*/ 5466878 h 5469839"/>
              <a:gd name="connsiteX4" fmla="*/ 1946789 w 5511586"/>
              <a:gd name="connsiteY4" fmla="*/ 5469839 h 5469839"/>
              <a:gd name="connsiteX5" fmla="*/ 1277672 w 5511586"/>
              <a:gd name="connsiteY5" fmla="*/ 5105645 h 5469839"/>
              <a:gd name="connsiteX6" fmla="*/ 1220952 w 5511586"/>
              <a:gd name="connsiteY6" fmla="*/ 5038049 h 5469839"/>
              <a:gd name="connsiteX7" fmla="*/ 4078 w 5511586"/>
              <a:gd name="connsiteY7" fmla="*/ 3554607 h 5469839"/>
              <a:gd name="connsiteX8" fmla="*/ 0 w 5511586"/>
              <a:gd name="connsiteY8" fmla="*/ 1145141 h 5469839"/>
              <a:gd name="connsiteX9" fmla="*/ 1062571 w 5511586"/>
              <a:gd name="connsiteY9" fmla="*/ 688636 h 5469839"/>
              <a:gd name="connsiteX10" fmla="*/ 1150590 w 5511586"/>
              <a:gd name="connsiteY10" fmla="*/ 684538 h 5469839"/>
              <a:gd name="connsiteX11" fmla="*/ 5511586 w 5511586"/>
              <a:gd name="connsiteY11" fmla="*/ 0 h 5469839"/>
              <a:gd name="connsiteX0" fmla="*/ 5511586 w 5511586"/>
              <a:gd name="connsiteY0" fmla="*/ 0 h 5469839"/>
              <a:gd name="connsiteX1" fmla="*/ 5239745 w 5511586"/>
              <a:gd name="connsiteY1" fmla="*/ 2286675 h 5469839"/>
              <a:gd name="connsiteX2" fmla="*/ 5207996 w 5511586"/>
              <a:gd name="connsiteY2" fmla="*/ 2367659 h 5469839"/>
              <a:gd name="connsiteX3" fmla="*/ 3995452 w 5511586"/>
              <a:gd name="connsiteY3" fmla="*/ 5466878 h 5469839"/>
              <a:gd name="connsiteX4" fmla="*/ 1946789 w 5511586"/>
              <a:gd name="connsiteY4" fmla="*/ 5469839 h 5469839"/>
              <a:gd name="connsiteX5" fmla="*/ 1277672 w 5511586"/>
              <a:gd name="connsiteY5" fmla="*/ 5105645 h 5469839"/>
              <a:gd name="connsiteX6" fmla="*/ 1220952 w 5511586"/>
              <a:gd name="connsiteY6" fmla="*/ 5038049 h 5469839"/>
              <a:gd name="connsiteX7" fmla="*/ 4078 w 5511586"/>
              <a:gd name="connsiteY7" fmla="*/ 3554607 h 5469839"/>
              <a:gd name="connsiteX8" fmla="*/ 0 w 5511586"/>
              <a:gd name="connsiteY8" fmla="*/ 1145141 h 5469839"/>
              <a:gd name="connsiteX9" fmla="*/ 1062571 w 5511586"/>
              <a:gd name="connsiteY9" fmla="*/ 688636 h 5469839"/>
              <a:gd name="connsiteX10" fmla="*/ 1150590 w 5511586"/>
              <a:gd name="connsiteY10" fmla="*/ 684538 h 5469839"/>
              <a:gd name="connsiteX11" fmla="*/ 5511586 w 5511586"/>
              <a:gd name="connsiteY11" fmla="*/ 0 h 5469839"/>
              <a:gd name="connsiteX0" fmla="*/ 5511586 w 5511586"/>
              <a:gd name="connsiteY0" fmla="*/ 0 h 5469839"/>
              <a:gd name="connsiteX1" fmla="*/ 5239745 w 5511586"/>
              <a:gd name="connsiteY1" fmla="*/ 2286675 h 5469839"/>
              <a:gd name="connsiteX2" fmla="*/ 5207996 w 5511586"/>
              <a:gd name="connsiteY2" fmla="*/ 2367659 h 5469839"/>
              <a:gd name="connsiteX3" fmla="*/ 3995452 w 5511586"/>
              <a:gd name="connsiteY3" fmla="*/ 5466878 h 5469839"/>
              <a:gd name="connsiteX4" fmla="*/ 1946789 w 5511586"/>
              <a:gd name="connsiteY4" fmla="*/ 5469839 h 5469839"/>
              <a:gd name="connsiteX5" fmla="*/ 1277672 w 5511586"/>
              <a:gd name="connsiteY5" fmla="*/ 5105645 h 5469839"/>
              <a:gd name="connsiteX6" fmla="*/ 1220952 w 5511586"/>
              <a:gd name="connsiteY6" fmla="*/ 5038049 h 5469839"/>
              <a:gd name="connsiteX7" fmla="*/ 4078 w 5511586"/>
              <a:gd name="connsiteY7" fmla="*/ 3554607 h 5469839"/>
              <a:gd name="connsiteX8" fmla="*/ 0 w 5511586"/>
              <a:gd name="connsiteY8" fmla="*/ 1145141 h 5469839"/>
              <a:gd name="connsiteX9" fmla="*/ 1062571 w 5511586"/>
              <a:gd name="connsiteY9" fmla="*/ 688636 h 5469839"/>
              <a:gd name="connsiteX10" fmla="*/ 1150590 w 5511586"/>
              <a:gd name="connsiteY10" fmla="*/ 684538 h 5469839"/>
              <a:gd name="connsiteX11" fmla="*/ 5511586 w 5511586"/>
              <a:gd name="connsiteY11" fmla="*/ 0 h 5469839"/>
              <a:gd name="connsiteX0" fmla="*/ 5511586 w 5511586"/>
              <a:gd name="connsiteY0" fmla="*/ 0 h 5469839"/>
              <a:gd name="connsiteX1" fmla="*/ 5239745 w 5511586"/>
              <a:gd name="connsiteY1" fmla="*/ 2286675 h 5469839"/>
              <a:gd name="connsiteX2" fmla="*/ 5207996 w 5511586"/>
              <a:gd name="connsiteY2" fmla="*/ 2367659 h 5469839"/>
              <a:gd name="connsiteX3" fmla="*/ 3995452 w 5511586"/>
              <a:gd name="connsiteY3" fmla="*/ 5466878 h 5469839"/>
              <a:gd name="connsiteX4" fmla="*/ 1946789 w 5511586"/>
              <a:gd name="connsiteY4" fmla="*/ 5469839 h 5469839"/>
              <a:gd name="connsiteX5" fmla="*/ 1277672 w 5511586"/>
              <a:gd name="connsiteY5" fmla="*/ 5105645 h 5469839"/>
              <a:gd name="connsiteX6" fmla="*/ 1220952 w 5511586"/>
              <a:gd name="connsiteY6" fmla="*/ 5038049 h 5469839"/>
              <a:gd name="connsiteX7" fmla="*/ 4078 w 5511586"/>
              <a:gd name="connsiteY7" fmla="*/ 3554607 h 5469839"/>
              <a:gd name="connsiteX8" fmla="*/ 0 w 5511586"/>
              <a:gd name="connsiteY8" fmla="*/ 1145141 h 5469839"/>
              <a:gd name="connsiteX9" fmla="*/ 1062571 w 5511586"/>
              <a:gd name="connsiteY9" fmla="*/ 688636 h 5469839"/>
              <a:gd name="connsiteX10" fmla="*/ 1150590 w 5511586"/>
              <a:gd name="connsiteY10" fmla="*/ 684538 h 5469839"/>
              <a:gd name="connsiteX11" fmla="*/ 5511586 w 5511586"/>
              <a:gd name="connsiteY11" fmla="*/ 0 h 5469839"/>
              <a:gd name="connsiteX0" fmla="*/ 5500473 w 5500473"/>
              <a:gd name="connsiteY0" fmla="*/ 0 h 5465077"/>
              <a:gd name="connsiteX1" fmla="*/ 5239745 w 5500473"/>
              <a:gd name="connsiteY1" fmla="*/ 2281913 h 5465077"/>
              <a:gd name="connsiteX2" fmla="*/ 5207996 w 5500473"/>
              <a:gd name="connsiteY2" fmla="*/ 2362897 h 5465077"/>
              <a:gd name="connsiteX3" fmla="*/ 3995452 w 5500473"/>
              <a:gd name="connsiteY3" fmla="*/ 5462116 h 5465077"/>
              <a:gd name="connsiteX4" fmla="*/ 1946789 w 5500473"/>
              <a:gd name="connsiteY4" fmla="*/ 5465077 h 5465077"/>
              <a:gd name="connsiteX5" fmla="*/ 1277672 w 5500473"/>
              <a:gd name="connsiteY5" fmla="*/ 5100883 h 5465077"/>
              <a:gd name="connsiteX6" fmla="*/ 1220952 w 5500473"/>
              <a:gd name="connsiteY6" fmla="*/ 5033287 h 5465077"/>
              <a:gd name="connsiteX7" fmla="*/ 4078 w 5500473"/>
              <a:gd name="connsiteY7" fmla="*/ 3549845 h 5465077"/>
              <a:gd name="connsiteX8" fmla="*/ 0 w 5500473"/>
              <a:gd name="connsiteY8" fmla="*/ 1140379 h 5465077"/>
              <a:gd name="connsiteX9" fmla="*/ 1062571 w 5500473"/>
              <a:gd name="connsiteY9" fmla="*/ 683874 h 5465077"/>
              <a:gd name="connsiteX10" fmla="*/ 1150590 w 5500473"/>
              <a:gd name="connsiteY10" fmla="*/ 679776 h 5465077"/>
              <a:gd name="connsiteX11" fmla="*/ 5500473 w 5500473"/>
              <a:gd name="connsiteY11" fmla="*/ 0 h 5465077"/>
              <a:gd name="connsiteX0" fmla="*/ 5503648 w 5503648"/>
              <a:gd name="connsiteY0" fmla="*/ 0 h 5465077"/>
              <a:gd name="connsiteX1" fmla="*/ 5239745 w 5503648"/>
              <a:gd name="connsiteY1" fmla="*/ 2281913 h 5465077"/>
              <a:gd name="connsiteX2" fmla="*/ 5207996 w 5503648"/>
              <a:gd name="connsiteY2" fmla="*/ 2362897 h 5465077"/>
              <a:gd name="connsiteX3" fmla="*/ 3995452 w 5503648"/>
              <a:gd name="connsiteY3" fmla="*/ 5462116 h 5465077"/>
              <a:gd name="connsiteX4" fmla="*/ 1946789 w 5503648"/>
              <a:gd name="connsiteY4" fmla="*/ 5465077 h 5465077"/>
              <a:gd name="connsiteX5" fmla="*/ 1277672 w 5503648"/>
              <a:gd name="connsiteY5" fmla="*/ 5100883 h 5465077"/>
              <a:gd name="connsiteX6" fmla="*/ 1220952 w 5503648"/>
              <a:gd name="connsiteY6" fmla="*/ 5033287 h 5465077"/>
              <a:gd name="connsiteX7" fmla="*/ 4078 w 5503648"/>
              <a:gd name="connsiteY7" fmla="*/ 3549845 h 5465077"/>
              <a:gd name="connsiteX8" fmla="*/ 0 w 5503648"/>
              <a:gd name="connsiteY8" fmla="*/ 1140379 h 5465077"/>
              <a:gd name="connsiteX9" fmla="*/ 1062571 w 5503648"/>
              <a:gd name="connsiteY9" fmla="*/ 683874 h 5465077"/>
              <a:gd name="connsiteX10" fmla="*/ 1150590 w 5503648"/>
              <a:gd name="connsiteY10" fmla="*/ 679776 h 5465077"/>
              <a:gd name="connsiteX11" fmla="*/ 5503648 w 5503648"/>
              <a:gd name="connsiteY11" fmla="*/ 0 h 546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03648" h="5465077">
                <a:moveTo>
                  <a:pt x="5503648" y="0"/>
                </a:moveTo>
                <a:lnTo>
                  <a:pt x="5239745" y="2281913"/>
                </a:lnTo>
                <a:cubicBezTo>
                  <a:pt x="5130737" y="2270279"/>
                  <a:pt x="5182066" y="2382469"/>
                  <a:pt x="5207996" y="2362897"/>
                </a:cubicBezTo>
                <a:lnTo>
                  <a:pt x="3995452" y="5462116"/>
                </a:lnTo>
                <a:lnTo>
                  <a:pt x="1946789" y="5465077"/>
                </a:lnTo>
                <a:lnTo>
                  <a:pt x="1277672" y="5100883"/>
                </a:lnTo>
                <a:cubicBezTo>
                  <a:pt x="1320679" y="5086289"/>
                  <a:pt x="1289072" y="4995495"/>
                  <a:pt x="1220952" y="5033287"/>
                </a:cubicBezTo>
                <a:lnTo>
                  <a:pt x="4078" y="3549845"/>
                </a:lnTo>
                <a:cubicBezTo>
                  <a:pt x="602" y="2742456"/>
                  <a:pt x="3476" y="1947768"/>
                  <a:pt x="0" y="1140379"/>
                </a:cubicBezTo>
                <a:lnTo>
                  <a:pt x="1062571" y="683874"/>
                </a:lnTo>
                <a:cubicBezTo>
                  <a:pt x="1050635" y="736483"/>
                  <a:pt x="1154588" y="758929"/>
                  <a:pt x="1150590" y="679776"/>
                </a:cubicBezTo>
                <a:lnTo>
                  <a:pt x="5503648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824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jets flying in the sky&#10;&#10;Description automatically generated with low confidence">
            <a:extLst>
              <a:ext uri="{FF2B5EF4-FFF2-40B4-BE49-F238E27FC236}">
                <a16:creationId xmlns:a16="http://schemas.microsoft.com/office/drawing/2014/main" id="{E1B64840-1577-AC20-A569-23215B25E1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E52EE19-1120-A1D4-90B8-3EBAC20FF0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6924" y="825941"/>
            <a:ext cx="4454578" cy="2055918"/>
          </a:xfrm>
        </p:spPr>
        <p:txBody>
          <a:bodyPr anchor="b">
            <a:normAutofit/>
          </a:bodyPr>
          <a:lstStyle>
            <a:lvl1pPr algn="l">
              <a:lnSpc>
                <a:spcPts val="5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Section title style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0A2BFDF-6623-FA31-782C-97AA7AB0AB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6924" y="3197304"/>
            <a:ext cx="4454577" cy="36512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979EA9-2B34-9C5B-0F28-BC9DD2DDDD70}"/>
              </a:ext>
            </a:extLst>
          </p:cNvPr>
          <p:cNvCxnSpPr>
            <a:cxnSpLocks/>
          </p:cNvCxnSpPr>
          <p:nvPr userDrawn="1"/>
        </p:nvCxnSpPr>
        <p:spPr>
          <a:xfrm flipH="1">
            <a:off x="876924" y="3028013"/>
            <a:ext cx="3770027" cy="0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7418DE0-BB6E-5F5F-BFE4-D49027B93F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64872" y="2305580"/>
            <a:ext cx="9629752" cy="4552420"/>
          </a:xfrm>
          <a:custGeom>
            <a:avLst/>
            <a:gdLst>
              <a:gd name="connsiteX0" fmla="*/ 7599362 w 9623955"/>
              <a:gd name="connsiteY0" fmla="*/ 0 h 4552420"/>
              <a:gd name="connsiteX1" fmla="*/ 9313334 w 9623955"/>
              <a:gd name="connsiteY1" fmla="*/ 2134658 h 4552420"/>
              <a:gd name="connsiteX2" fmla="*/ 9335029 w 9623955"/>
              <a:gd name="connsiteY2" fmla="*/ 2185458 h 4552420"/>
              <a:gd name="connsiteX3" fmla="*/ 9623955 w 9623955"/>
              <a:gd name="connsiteY3" fmla="*/ 2792412 h 4552420"/>
              <a:gd name="connsiteX4" fmla="*/ 9616547 w 9623955"/>
              <a:gd name="connsiteY4" fmla="*/ 4552420 h 4552420"/>
              <a:gd name="connsiteX5" fmla="*/ 0 w 9623955"/>
              <a:gd name="connsiteY5" fmla="*/ 4552420 h 4552420"/>
              <a:gd name="connsiteX6" fmla="*/ 4086754 w 9623955"/>
              <a:gd name="connsiteY6" fmla="*/ 1576915 h 4552420"/>
              <a:gd name="connsiteX7" fmla="*/ 4138084 w 9623955"/>
              <a:gd name="connsiteY7" fmla="*/ 1541462 h 4552420"/>
              <a:gd name="connsiteX0" fmla="*/ 7599362 w 9623955"/>
              <a:gd name="connsiteY0" fmla="*/ 0 h 4552420"/>
              <a:gd name="connsiteX1" fmla="*/ 9313334 w 9623955"/>
              <a:gd name="connsiteY1" fmla="*/ 2134658 h 4552420"/>
              <a:gd name="connsiteX2" fmla="*/ 9335029 w 9623955"/>
              <a:gd name="connsiteY2" fmla="*/ 2185458 h 4552420"/>
              <a:gd name="connsiteX3" fmla="*/ 9623955 w 9623955"/>
              <a:gd name="connsiteY3" fmla="*/ 2792412 h 4552420"/>
              <a:gd name="connsiteX4" fmla="*/ 9616547 w 9623955"/>
              <a:gd name="connsiteY4" fmla="*/ 4552420 h 4552420"/>
              <a:gd name="connsiteX5" fmla="*/ 0 w 9623955"/>
              <a:gd name="connsiteY5" fmla="*/ 4552420 h 4552420"/>
              <a:gd name="connsiteX6" fmla="*/ 4055004 w 9623955"/>
              <a:gd name="connsiteY6" fmla="*/ 1602315 h 4552420"/>
              <a:gd name="connsiteX7" fmla="*/ 4138084 w 9623955"/>
              <a:gd name="connsiteY7" fmla="*/ 1541462 h 4552420"/>
              <a:gd name="connsiteX8" fmla="*/ 7599362 w 9623955"/>
              <a:gd name="connsiteY8" fmla="*/ 0 h 4552420"/>
              <a:gd name="connsiteX0" fmla="*/ 7599362 w 9623955"/>
              <a:gd name="connsiteY0" fmla="*/ 0 h 4552420"/>
              <a:gd name="connsiteX1" fmla="*/ 9313334 w 9623955"/>
              <a:gd name="connsiteY1" fmla="*/ 2134658 h 4552420"/>
              <a:gd name="connsiteX2" fmla="*/ 9335029 w 9623955"/>
              <a:gd name="connsiteY2" fmla="*/ 2185458 h 4552420"/>
              <a:gd name="connsiteX3" fmla="*/ 9623955 w 9623955"/>
              <a:gd name="connsiteY3" fmla="*/ 2792412 h 4552420"/>
              <a:gd name="connsiteX4" fmla="*/ 9616547 w 9623955"/>
              <a:gd name="connsiteY4" fmla="*/ 4552420 h 4552420"/>
              <a:gd name="connsiteX5" fmla="*/ 0 w 9623955"/>
              <a:gd name="connsiteY5" fmla="*/ 4552420 h 4552420"/>
              <a:gd name="connsiteX6" fmla="*/ 4055004 w 9623955"/>
              <a:gd name="connsiteY6" fmla="*/ 1602315 h 4552420"/>
              <a:gd name="connsiteX7" fmla="*/ 4158722 w 9623955"/>
              <a:gd name="connsiteY7" fmla="*/ 1544637 h 4552420"/>
              <a:gd name="connsiteX8" fmla="*/ 7599362 w 9623955"/>
              <a:gd name="connsiteY8" fmla="*/ 0 h 4552420"/>
              <a:gd name="connsiteX0" fmla="*/ 7599362 w 9623955"/>
              <a:gd name="connsiteY0" fmla="*/ 0 h 4552420"/>
              <a:gd name="connsiteX1" fmla="*/ 9313334 w 9623955"/>
              <a:gd name="connsiteY1" fmla="*/ 2134658 h 4552420"/>
              <a:gd name="connsiteX2" fmla="*/ 9335029 w 9623955"/>
              <a:gd name="connsiteY2" fmla="*/ 2185458 h 4552420"/>
              <a:gd name="connsiteX3" fmla="*/ 9623955 w 9623955"/>
              <a:gd name="connsiteY3" fmla="*/ 2792412 h 4552420"/>
              <a:gd name="connsiteX4" fmla="*/ 9616547 w 9623955"/>
              <a:gd name="connsiteY4" fmla="*/ 4552420 h 4552420"/>
              <a:gd name="connsiteX5" fmla="*/ 0 w 9623955"/>
              <a:gd name="connsiteY5" fmla="*/ 4552420 h 4552420"/>
              <a:gd name="connsiteX6" fmla="*/ 4055004 w 9623955"/>
              <a:gd name="connsiteY6" fmla="*/ 1602315 h 4552420"/>
              <a:gd name="connsiteX7" fmla="*/ 4158722 w 9623955"/>
              <a:gd name="connsiteY7" fmla="*/ 1544637 h 4552420"/>
              <a:gd name="connsiteX8" fmla="*/ 7599362 w 9623955"/>
              <a:gd name="connsiteY8" fmla="*/ 0 h 4552420"/>
              <a:gd name="connsiteX0" fmla="*/ 7599362 w 9623955"/>
              <a:gd name="connsiteY0" fmla="*/ 0 h 4552420"/>
              <a:gd name="connsiteX1" fmla="*/ 9313334 w 9623955"/>
              <a:gd name="connsiteY1" fmla="*/ 2134658 h 4552420"/>
              <a:gd name="connsiteX2" fmla="*/ 9335029 w 9623955"/>
              <a:gd name="connsiteY2" fmla="*/ 2185458 h 4552420"/>
              <a:gd name="connsiteX3" fmla="*/ 9623955 w 9623955"/>
              <a:gd name="connsiteY3" fmla="*/ 2792412 h 4552420"/>
              <a:gd name="connsiteX4" fmla="*/ 9616547 w 9623955"/>
              <a:gd name="connsiteY4" fmla="*/ 4552420 h 4552420"/>
              <a:gd name="connsiteX5" fmla="*/ 0 w 9623955"/>
              <a:gd name="connsiteY5" fmla="*/ 4552420 h 4552420"/>
              <a:gd name="connsiteX6" fmla="*/ 4055004 w 9623955"/>
              <a:gd name="connsiteY6" fmla="*/ 1602315 h 4552420"/>
              <a:gd name="connsiteX7" fmla="*/ 4158722 w 9623955"/>
              <a:gd name="connsiteY7" fmla="*/ 1544637 h 4552420"/>
              <a:gd name="connsiteX8" fmla="*/ 7599362 w 9623955"/>
              <a:gd name="connsiteY8" fmla="*/ 0 h 4552420"/>
              <a:gd name="connsiteX0" fmla="*/ 7599362 w 9623955"/>
              <a:gd name="connsiteY0" fmla="*/ 0 h 4552420"/>
              <a:gd name="connsiteX1" fmla="*/ 9313334 w 9623955"/>
              <a:gd name="connsiteY1" fmla="*/ 2134658 h 4552420"/>
              <a:gd name="connsiteX2" fmla="*/ 9335029 w 9623955"/>
              <a:gd name="connsiteY2" fmla="*/ 2185458 h 4552420"/>
              <a:gd name="connsiteX3" fmla="*/ 9623955 w 9623955"/>
              <a:gd name="connsiteY3" fmla="*/ 2792412 h 4552420"/>
              <a:gd name="connsiteX4" fmla="*/ 9616547 w 9623955"/>
              <a:gd name="connsiteY4" fmla="*/ 4552420 h 4552420"/>
              <a:gd name="connsiteX5" fmla="*/ 0 w 9623955"/>
              <a:gd name="connsiteY5" fmla="*/ 4552420 h 4552420"/>
              <a:gd name="connsiteX6" fmla="*/ 4055004 w 9623955"/>
              <a:gd name="connsiteY6" fmla="*/ 1602315 h 4552420"/>
              <a:gd name="connsiteX7" fmla="*/ 4158722 w 9623955"/>
              <a:gd name="connsiteY7" fmla="*/ 1544637 h 4552420"/>
              <a:gd name="connsiteX8" fmla="*/ 7599362 w 9623955"/>
              <a:gd name="connsiteY8" fmla="*/ 0 h 4552420"/>
              <a:gd name="connsiteX0" fmla="*/ 7599362 w 9623955"/>
              <a:gd name="connsiteY0" fmla="*/ 0 h 4552420"/>
              <a:gd name="connsiteX1" fmla="*/ 9284759 w 9623955"/>
              <a:gd name="connsiteY1" fmla="*/ 2101321 h 4552420"/>
              <a:gd name="connsiteX2" fmla="*/ 9335029 w 9623955"/>
              <a:gd name="connsiteY2" fmla="*/ 2185458 h 4552420"/>
              <a:gd name="connsiteX3" fmla="*/ 9623955 w 9623955"/>
              <a:gd name="connsiteY3" fmla="*/ 2792412 h 4552420"/>
              <a:gd name="connsiteX4" fmla="*/ 9616547 w 9623955"/>
              <a:gd name="connsiteY4" fmla="*/ 4552420 h 4552420"/>
              <a:gd name="connsiteX5" fmla="*/ 0 w 9623955"/>
              <a:gd name="connsiteY5" fmla="*/ 4552420 h 4552420"/>
              <a:gd name="connsiteX6" fmla="*/ 4055004 w 9623955"/>
              <a:gd name="connsiteY6" fmla="*/ 1602315 h 4552420"/>
              <a:gd name="connsiteX7" fmla="*/ 4158722 w 9623955"/>
              <a:gd name="connsiteY7" fmla="*/ 1544637 h 4552420"/>
              <a:gd name="connsiteX8" fmla="*/ 7599362 w 9623955"/>
              <a:gd name="connsiteY8" fmla="*/ 0 h 4552420"/>
              <a:gd name="connsiteX0" fmla="*/ 7599362 w 9623955"/>
              <a:gd name="connsiteY0" fmla="*/ 0 h 4552420"/>
              <a:gd name="connsiteX1" fmla="*/ 9284759 w 9623955"/>
              <a:gd name="connsiteY1" fmla="*/ 2101321 h 4552420"/>
              <a:gd name="connsiteX2" fmla="*/ 9323916 w 9623955"/>
              <a:gd name="connsiteY2" fmla="*/ 2198158 h 4552420"/>
              <a:gd name="connsiteX3" fmla="*/ 9623955 w 9623955"/>
              <a:gd name="connsiteY3" fmla="*/ 2792412 h 4552420"/>
              <a:gd name="connsiteX4" fmla="*/ 9616547 w 9623955"/>
              <a:gd name="connsiteY4" fmla="*/ 4552420 h 4552420"/>
              <a:gd name="connsiteX5" fmla="*/ 0 w 9623955"/>
              <a:gd name="connsiteY5" fmla="*/ 4552420 h 4552420"/>
              <a:gd name="connsiteX6" fmla="*/ 4055004 w 9623955"/>
              <a:gd name="connsiteY6" fmla="*/ 1602315 h 4552420"/>
              <a:gd name="connsiteX7" fmla="*/ 4158722 w 9623955"/>
              <a:gd name="connsiteY7" fmla="*/ 1544637 h 4552420"/>
              <a:gd name="connsiteX8" fmla="*/ 7599362 w 9623955"/>
              <a:gd name="connsiteY8" fmla="*/ 0 h 4552420"/>
              <a:gd name="connsiteX0" fmla="*/ 7599362 w 9623955"/>
              <a:gd name="connsiteY0" fmla="*/ 0 h 4552420"/>
              <a:gd name="connsiteX1" fmla="*/ 9284759 w 9623955"/>
              <a:gd name="connsiteY1" fmla="*/ 2101321 h 4552420"/>
              <a:gd name="connsiteX2" fmla="*/ 9339791 w 9623955"/>
              <a:gd name="connsiteY2" fmla="*/ 2180695 h 4552420"/>
              <a:gd name="connsiteX3" fmla="*/ 9623955 w 9623955"/>
              <a:gd name="connsiteY3" fmla="*/ 2792412 h 4552420"/>
              <a:gd name="connsiteX4" fmla="*/ 9616547 w 9623955"/>
              <a:gd name="connsiteY4" fmla="*/ 4552420 h 4552420"/>
              <a:gd name="connsiteX5" fmla="*/ 0 w 9623955"/>
              <a:gd name="connsiteY5" fmla="*/ 4552420 h 4552420"/>
              <a:gd name="connsiteX6" fmla="*/ 4055004 w 9623955"/>
              <a:gd name="connsiteY6" fmla="*/ 1602315 h 4552420"/>
              <a:gd name="connsiteX7" fmla="*/ 4158722 w 9623955"/>
              <a:gd name="connsiteY7" fmla="*/ 1544637 h 4552420"/>
              <a:gd name="connsiteX8" fmla="*/ 7599362 w 9623955"/>
              <a:gd name="connsiteY8" fmla="*/ 0 h 4552420"/>
              <a:gd name="connsiteX0" fmla="*/ 7599362 w 9623955"/>
              <a:gd name="connsiteY0" fmla="*/ 0 h 4552420"/>
              <a:gd name="connsiteX1" fmla="*/ 9284759 w 9623955"/>
              <a:gd name="connsiteY1" fmla="*/ 2101321 h 4552420"/>
              <a:gd name="connsiteX2" fmla="*/ 9339791 w 9623955"/>
              <a:gd name="connsiteY2" fmla="*/ 2180695 h 4552420"/>
              <a:gd name="connsiteX3" fmla="*/ 9623955 w 9623955"/>
              <a:gd name="connsiteY3" fmla="*/ 2813049 h 4552420"/>
              <a:gd name="connsiteX4" fmla="*/ 9616547 w 9623955"/>
              <a:gd name="connsiteY4" fmla="*/ 4552420 h 4552420"/>
              <a:gd name="connsiteX5" fmla="*/ 0 w 9623955"/>
              <a:gd name="connsiteY5" fmla="*/ 4552420 h 4552420"/>
              <a:gd name="connsiteX6" fmla="*/ 4055004 w 9623955"/>
              <a:gd name="connsiteY6" fmla="*/ 1602315 h 4552420"/>
              <a:gd name="connsiteX7" fmla="*/ 4158722 w 9623955"/>
              <a:gd name="connsiteY7" fmla="*/ 1544637 h 4552420"/>
              <a:gd name="connsiteX8" fmla="*/ 7599362 w 9623955"/>
              <a:gd name="connsiteY8" fmla="*/ 0 h 4552420"/>
              <a:gd name="connsiteX0" fmla="*/ 7599362 w 9623955"/>
              <a:gd name="connsiteY0" fmla="*/ 0 h 4552420"/>
              <a:gd name="connsiteX1" fmla="*/ 9284759 w 9623955"/>
              <a:gd name="connsiteY1" fmla="*/ 2101321 h 4552420"/>
              <a:gd name="connsiteX2" fmla="*/ 9347729 w 9623955"/>
              <a:gd name="connsiteY2" fmla="*/ 2190220 h 4552420"/>
              <a:gd name="connsiteX3" fmla="*/ 9623955 w 9623955"/>
              <a:gd name="connsiteY3" fmla="*/ 2813049 h 4552420"/>
              <a:gd name="connsiteX4" fmla="*/ 9616547 w 9623955"/>
              <a:gd name="connsiteY4" fmla="*/ 4552420 h 4552420"/>
              <a:gd name="connsiteX5" fmla="*/ 0 w 9623955"/>
              <a:gd name="connsiteY5" fmla="*/ 4552420 h 4552420"/>
              <a:gd name="connsiteX6" fmla="*/ 4055004 w 9623955"/>
              <a:gd name="connsiteY6" fmla="*/ 1602315 h 4552420"/>
              <a:gd name="connsiteX7" fmla="*/ 4158722 w 9623955"/>
              <a:gd name="connsiteY7" fmla="*/ 1544637 h 4552420"/>
              <a:gd name="connsiteX8" fmla="*/ 7599362 w 9623955"/>
              <a:gd name="connsiteY8" fmla="*/ 0 h 4552420"/>
              <a:gd name="connsiteX0" fmla="*/ 7599362 w 9623955"/>
              <a:gd name="connsiteY0" fmla="*/ 0 h 4552420"/>
              <a:gd name="connsiteX1" fmla="*/ 9284759 w 9623955"/>
              <a:gd name="connsiteY1" fmla="*/ 2101321 h 4552420"/>
              <a:gd name="connsiteX2" fmla="*/ 9355667 w 9623955"/>
              <a:gd name="connsiteY2" fmla="*/ 2196570 h 4552420"/>
              <a:gd name="connsiteX3" fmla="*/ 9623955 w 9623955"/>
              <a:gd name="connsiteY3" fmla="*/ 2813049 h 4552420"/>
              <a:gd name="connsiteX4" fmla="*/ 9616547 w 9623955"/>
              <a:gd name="connsiteY4" fmla="*/ 4552420 h 4552420"/>
              <a:gd name="connsiteX5" fmla="*/ 0 w 9623955"/>
              <a:gd name="connsiteY5" fmla="*/ 4552420 h 4552420"/>
              <a:gd name="connsiteX6" fmla="*/ 4055004 w 9623955"/>
              <a:gd name="connsiteY6" fmla="*/ 1602315 h 4552420"/>
              <a:gd name="connsiteX7" fmla="*/ 4158722 w 9623955"/>
              <a:gd name="connsiteY7" fmla="*/ 1544637 h 4552420"/>
              <a:gd name="connsiteX8" fmla="*/ 7599362 w 9623955"/>
              <a:gd name="connsiteY8" fmla="*/ 0 h 4552420"/>
              <a:gd name="connsiteX0" fmla="*/ 7599362 w 9623955"/>
              <a:gd name="connsiteY0" fmla="*/ 0 h 4552420"/>
              <a:gd name="connsiteX1" fmla="*/ 9284759 w 9623955"/>
              <a:gd name="connsiteY1" fmla="*/ 2101321 h 4552420"/>
              <a:gd name="connsiteX2" fmla="*/ 9355667 w 9623955"/>
              <a:gd name="connsiteY2" fmla="*/ 2196570 h 4552420"/>
              <a:gd name="connsiteX3" fmla="*/ 9623955 w 9623955"/>
              <a:gd name="connsiteY3" fmla="*/ 2813049 h 4552420"/>
              <a:gd name="connsiteX4" fmla="*/ 9616547 w 9623955"/>
              <a:gd name="connsiteY4" fmla="*/ 4552420 h 4552420"/>
              <a:gd name="connsiteX5" fmla="*/ 0 w 9623955"/>
              <a:gd name="connsiteY5" fmla="*/ 4552420 h 4552420"/>
              <a:gd name="connsiteX6" fmla="*/ 4055004 w 9623955"/>
              <a:gd name="connsiteY6" fmla="*/ 1602315 h 4552420"/>
              <a:gd name="connsiteX7" fmla="*/ 4158722 w 9623955"/>
              <a:gd name="connsiteY7" fmla="*/ 1544637 h 4552420"/>
              <a:gd name="connsiteX8" fmla="*/ 7599362 w 9623955"/>
              <a:gd name="connsiteY8" fmla="*/ 0 h 4552420"/>
              <a:gd name="connsiteX0" fmla="*/ 7599362 w 9623955"/>
              <a:gd name="connsiteY0" fmla="*/ 0 h 4552420"/>
              <a:gd name="connsiteX1" fmla="*/ 9284759 w 9623955"/>
              <a:gd name="connsiteY1" fmla="*/ 2101321 h 4552420"/>
              <a:gd name="connsiteX2" fmla="*/ 9355667 w 9623955"/>
              <a:gd name="connsiteY2" fmla="*/ 2196570 h 4552420"/>
              <a:gd name="connsiteX3" fmla="*/ 9623955 w 9623955"/>
              <a:gd name="connsiteY3" fmla="*/ 2813049 h 4552420"/>
              <a:gd name="connsiteX4" fmla="*/ 9616547 w 9623955"/>
              <a:gd name="connsiteY4" fmla="*/ 4552420 h 4552420"/>
              <a:gd name="connsiteX5" fmla="*/ 0 w 9623955"/>
              <a:gd name="connsiteY5" fmla="*/ 4552420 h 4552420"/>
              <a:gd name="connsiteX6" fmla="*/ 4055004 w 9623955"/>
              <a:gd name="connsiteY6" fmla="*/ 1602315 h 4552420"/>
              <a:gd name="connsiteX7" fmla="*/ 4158722 w 9623955"/>
              <a:gd name="connsiteY7" fmla="*/ 1544637 h 4552420"/>
              <a:gd name="connsiteX8" fmla="*/ 7599362 w 9623955"/>
              <a:gd name="connsiteY8" fmla="*/ 0 h 4552420"/>
              <a:gd name="connsiteX0" fmla="*/ 7599362 w 9623955"/>
              <a:gd name="connsiteY0" fmla="*/ 0 h 4552420"/>
              <a:gd name="connsiteX1" fmla="*/ 9284759 w 9623955"/>
              <a:gd name="connsiteY1" fmla="*/ 2101321 h 4552420"/>
              <a:gd name="connsiteX2" fmla="*/ 9355667 w 9623955"/>
              <a:gd name="connsiteY2" fmla="*/ 2196570 h 4552420"/>
              <a:gd name="connsiteX3" fmla="*/ 9623955 w 9623955"/>
              <a:gd name="connsiteY3" fmla="*/ 2813049 h 4552420"/>
              <a:gd name="connsiteX4" fmla="*/ 9616547 w 9623955"/>
              <a:gd name="connsiteY4" fmla="*/ 4552420 h 4552420"/>
              <a:gd name="connsiteX5" fmla="*/ 0 w 9623955"/>
              <a:gd name="connsiteY5" fmla="*/ 4552420 h 4552420"/>
              <a:gd name="connsiteX6" fmla="*/ 4055004 w 9623955"/>
              <a:gd name="connsiteY6" fmla="*/ 1602315 h 4552420"/>
              <a:gd name="connsiteX7" fmla="*/ 4158722 w 9623955"/>
              <a:gd name="connsiteY7" fmla="*/ 1544637 h 4552420"/>
              <a:gd name="connsiteX8" fmla="*/ 7599362 w 9623955"/>
              <a:gd name="connsiteY8" fmla="*/ 0 h 4552420"/>
              <a:gd name="connsiteX0" fmla="*/ 7599362 w 9623955"/>
              <a:gd name="connsiteY0" fmla="*/ 0 h 4552420"/>
              <a:gd name="connsiteX1" fmla="*/ 9283171 w 9623955"/>
              <a:gd name="connsiteY1" fmla="*/ 2101321 h 4552420"/>
              <a:gd name="connsiteX2" fmla="*/ 9355667 w 9623955"/>
              <a:gd name="connsiteY2" fmla="*/ 2196570 h 4552420"/>
              <a:gd name="connsiteX3" fmla="*/ 9623955 w 9623955"/>
              <a:gd name="connsiteY3" fmla="*/ 2813049 h 4552420"/>
              <a:gd name="connsiteX4" fmla="*/ 9616547 w 9623955"/>
              <a:gd name="connsiteY4" fmla="*/ 4552420 h 4552420"/>
              <a:gd name="connsiteX5" fmla="*/ 0 w 9623955"/>
              <a:gd name="connsiteY5" fmla="*/ 4552420 h 4552420"/>
              <a:gd name="connsiteX6" fmla="*/ 4055004 w 9623955"/>
              <a:gd name="connsiteY6" fmla="*/ 1602315 h 4552420"/>
              <a:gd name="connsiteX7" fmla="*/ 4158722 w 9623955"/>
              <a:gd name="connsiteY7" fmla="*/ 1544637 h 4552420"/>
              <a:gd name="connsiteX8" fmla="*/ 7599362 w 9623955"/>
              <a:gd name="connsiteY8" fmla="*/ 0 h 4552420"/>
              <a:gd name="connsiteX0" fmla="*/ 7599362 w 9623955"/>
              <a:gd name="connsiteY0" fmla="*/ 0 h 4552420"/>
              <a:gd name="connsiteX1" fmla="*/ 9275233 w 9623955"/>
              <a:gd name="connsiteY1" fmla="*/ 2096559 h 4552420"/>
              <a:gd name="connsiteX2" fmla="*/ 9355667 w 9623955"/>
              <a:gd name="connsiteY2" fmla="*/ 2196570 h 4552420"/>
              <a:gd name="connsiteX3" fmla="*/ 9623955 w 9623955"/>
              <a:gd name="connsiteY3" fmla="*/ 2813049 h 4552420"/>
              <a:gd name="connsiteX4" fmla="*/ 9616547 w 9623955"/>
              <a:gd name="connsiteY4" fmla="*/ 4552420 h 4552420"/>
              <a:gd name="connsiteX5" fmla="*/ 0 w 9623955"/>
              <a:gd name="connsiteY5" fmla="*/ 4552420 h 4552420"/>
              <a:gd name="connsiteX6" fmla="*/ 4055004 w 9623955"/>
              <a:gd name="connsiteY6" fmla="*/ 1602315 h 4552420"/>
              <a:gd name="connsiteX7" fmla="*/ 4158722 w 9623955"/>
              <a:gd name="connsiteY7" fmla="*/ 1544637 h 4552420"/>
              <a:gd name="connsiteX8" fmla="*/ 7599362 w 9623955"/>
              <a:gd name="connsiteY8" fmla="*/ 0 h 4552420"/>
              <a:gd name="connsiteX0" fmla="*/ 7599362 w 9623955"/>
              <a:gd name="connsiteY0" fmla="*/ 0 h 4552420"/>
              <a:gd name="connsiteX1" fmla="*/ 9286345 w 9623955"/>
              <a:gd name="connsiteY1" fmla="*/ 2094972 h 4552420"/>
              <a:gd name="connsiteX2" fmla="*/ 9355667 w 9623955"/>
              <a:gd name="connsiteY2" fmla="*/ 2196570 h 4552420"/>
              <a:gd name="connsiteX3" fmla="*/ 9623955 w 9623955"/>
              <a:gd name="connsiteY3" fmla="*/ 2813049 h 4552420"/>
              <a:gd name="connsiteX4" fmla="*/ 9616547 w 9623955"/>
              <a:gd name="connsiteY4" fmla="*/ 4552420 h 4552420"/>
              <a:gd name="connsiteX5" fmla="*/ 0 w 9623955"/>
              <a:gd name="connsiteY5" fmla="*/ 4552420 h 4552420"/>
              <a:gd name="connsiteX6" fmla="*/ 4055004 w 9623955"/>
              <a:gd name="connsiteY6" fmla="*/ 1602315 h 4552420"/>
              <a:gd name="connsiteX7" fmla="*/ 4158722 w 9623955"/>
              <a:gd name="connsiteY7" fmla="*/ 1544637 h 4552420"/>
              <a:gd name="connsiteX8" fmla="*/ 7599362 w 9623955"/>
              <a:gd name="connsiteY8" fmla="*/ 0 h 4552420"/>
              <a:gd name="connsiteX0" fmla="*/ 7599362 w 9623955"/>
              <a:gd name="connsiteY0" fmla="*/ 0 h 4552420"/>
              <a:gd name="connsiteX1" fmla="*/ 9278407 w 9623955"/>
              <a:gd name="connsiteY1" fmla="*/ 2094972 h 4552420"/>
              <a:gd name="connsiteX2" fmla="*/ 9355667 w 9623955"/>
              <a:gd name="connsiteY2" fmla="*/ 2196570 h 4552420"/>
              <a:gd name="connsiteX3" fmla="*/ 9623955 w 9623955"/>
              <a:gd name="connsiteY3" fmla="*/ 2813049 h 4552420"/>
              <a:gd name="connsiteX4" fmla="*/ 9616547 w 9623955"/>
              <a:gd name="connsiteY4" fmla="*/ 4552420 h 4552420"/>
              <a:gd name="connsiteX5" fmla="*/ 0 w 9623955"/>
              <a:gd name="connsiteY5" fmla="*/ 4552420 h 4552420"/>
              <a:gd name="connsiteX6" fmla="*/ 4055004 w 9623955"/>
              <a:gd name="connsiteY6" fmla="*/ 1602315 h 4552420"/>
              <a:gd name="connsiteX7" fmla="*/ 4158722 w 9623955"/>
              <a:gd name="connsiteY7" fmla="*/ 1544637 h 4552420"/>
              <a:gd name="connsiteX8" fmla="*/ 7599362 w 9623955"/>
              <a:gd name="connsiteY8" fmla="*/ 0 h 4552420"/>
              <a:gd name="connsiteX0" fmla="*/ 7599362 w 9624990"/>
              <a:gd name="connsiteY0" fmla="*/ 0 h 4552420"/>
              <a:gd name="connsiteX1" fmla="*/ 9278407 w 9624990"/>
              <a:gd name="connsiteY1" fmla="*/ 2094972 h 4552420"/>
              <a:gd name="connsiteX2" fmla="*/ 9355667 w 9624990"/>
              <a:gd name="connsiteY2" fmla="*/ 2196570 h 4552420"/>
              <a:gd name="connsiteX3" fmla="*/ 9623955 w 9624990"/>
              <a:gd name="connsiteY3" fmla="*/ 2813049 h 4552420"/>
              <a:gd name="connsiteX4" fmla="*/ 9624485 w 9624990"/>
              <a:gd name="connsiteY4" fmla="*/ 4549245 h 4552420"/>
              <a:gd name="connsiteX5" fmla="*/ 0 w 9624990"/>
              <a:gd name="connsiteY5" fmla="*/ 4552420 h 4552420"/>
              <a:gd name="connsiteX6" fmla="*/ 4055004 w 9624990"/>
              <a:gd name="connsiteY6" fmla="*/ 1602315 h 4552420"/>
              <a:gd name="connsiteX7" fmla="*/ 4158722 w 9624990"/>
              <a:gd name="connsiteY7" fmla="*/ 1544637 h 4552420"/>
              <a:gd name="connsiteX8" fmla="*/ 7599362 w 9624990"/>
              <a:gd name="connsiteY8" fmla="*/ 0 h 4552420"/>
              <a:gd name="connsiteX0" fmla="*/ 7604124 w 9629752"/>
              <a:gd name="connsiteY0" fmla="*/ 0 h 4552420"/>
              <a:gd name="connsiteX1" fmla="*/ 9283169 w 9629752"/>
              <a:gd name="connsiteY1" fmla="*/ 2094972 h 4552420"/>
              <a:gd name="connsiteX2" fmla="*/ 9360429 w 9629752"/>
              <a:gd name="connsiteY2" fmla="*/ 2196570 h 4552420"/>
              <a:gd name="connsiteX3" fmla="*/ 9628717 w 9629752"/>
              <a:gd name="connsiteY3" fmla="*/ 2813049 h 4552420"/>
              <a:gd name="connsiteX4" fmla="*/ 9629247 w 9629752"/>
              <a:gd name="connsiteY4" fmla="*/ 4549245 h 4552420"/>
              <a:gd name="connsiteX5" fmla="*/ 0 w 9629752"/>
              <a:gd name="connsiteY5" fmla="*/ 4552420 h 4552420"/>
              <a:gd name="connsiteX6" fmla="*/ 4059766 w 9629752"/>
              <a:gd name="connsiteY6" fmla="*/ 1602315 h 4552420"/>
              <a:gd name="connsiteX7" fmla="*/ 4163484 w 9629752"/>
              <a:gd name="connsiteY7" fmla="*/ 1544637 h 4552420"/>
              <a:gd name="connsiteX8" fmla="*/ 7604124 w 9629752"/>
              <a:gd name="connsiteY8" fmla="*/ 0 h 4552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29752" h="4552420">
                <a:moveTo>
                  <a:pt x="7604124" y="0"/>
                </a:moveTo>
                <a:lnTo>
                  <a:pt x="9283169" y="2094972"/>
                </a:lnTo>
                <a:cubicBezTo>
                  <a:pt x="9224255" y="2129897"/>
                  <a:pt x="9281230" y="2237845"/>
                  <a:pt x="9360429" y="2196570"/>
                </a:cubicBezTo>
                <a:lnTo>
                  <a:pt x="9628717" y="2813049"/>
                </a:lnTo>
                <a:cubicBezTo>
                  <a:pt x="9626777" y="3399718"/>
                  <a:pt x="9631187" y="3962576"/>
                  <a:pt x="9629247" y="4549245"/>
                </a:cubicBezTo>
                <a:lnTo>
                  <a:pt x="0" y="4552420"/>
                </a:lnTo>
                <a:lnTo>
                  <a:pt x="4059766" y="1602315"/>
                </a:lnTo>
                <a:cubicBezTo>
                  <a:pt x="4091163" y="1648177"/>
                  <a:pt x="4195586" y="1635300"/>
                  <a:pt x="4163484" y="1544637"/>
                </a:cubicBezTo>
                <a:lnTo>
                  <a:pt x="7604124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4039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fish&#10;&#10;Description automatically generated">
            <a:extLst>
              <a:ext uri="{FF2B5EF4-FFF2-40B4-BE49-F238E27FC236}">
                <a16:creationId xmlns:a16="http://schemas.microsoft.com/office/drawing/2014/main" id="{A62471CC-0017-43CC-CD5E-6C957EE5C1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A304206-E134-7238-80C5-BAC384B21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2131"/>
            <a:ext cx="6124731" cy="71203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C3D2321-96C3-3BB6-4317-4CFF0FE10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24731" cy="4351338"/>
          </a:xfrm>
        </p:spPr>
        <p:txBody>
          <a:bodyPr/>
          <a:lstStyle>
            <a:lvl1pPr>
              <a:buClr>
                <a:srgbClr val="0077AD"/>
              </a:buClr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77AD"/>
              </a:buCl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77AD"/>
              </a:buClr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77AD"/>
              </a:buCl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77AD"/>
              </a:buCl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7B8CAB7-4FDD-2085-DA1D-FCC4343C0A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0" y="6356350"/>
            <a:ext cx="2992438" cy="365125"/>
          </a:xfrm>
        </p:spPr>
        <p:txBody>
          <a:bodyPr anchor="ctr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A9AEF1D-0A74-26CC-C013-34372B86F14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38200" y="6356350"/>
            <a:ext cx="5334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9BB84DF-21AF-7742-ADBC-33814B7870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116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37BEB-A856-638E-E62B-2B51D7D43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GB" sz="3600">
                <a:solidFill>
                  <a:srgbClr val="0037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600D3-C112-53CB-6035-C915A97634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GB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buClr>
                <a:srgbClr val="0077AD"/>
              </a:buClr>
            </a:pPr>
            <a:r>
              <a:rPr lang="en-US"/>
              <a:t>Click to edit Master text styles</a:t>
            </a:r>
          </a:p>
          <a:p>
            <a:pPr lvl="1">
              <a:buClr>
                <a:srgbClr val="0077AD"/>
              </a:buClr>
            </a:pPr>
            <a:r>
              <a:rPr lang="en-US"/>
              <a:t>Second level</a:t>
            </a:r>
          </a:p>
          <a:p>
            <a:pPr lvl="2">
              <a:buClr>
                <a:srgbClr val="0077AD"/>
              </a:buClr>
            </a:pPr>
            <a:r>
              <a:rPr lang="en-US"/>
              <a:t>Third level</a:t>
            </a:r>
          </a:p>
          <a:p>
            <a:pPr lvl="3">
              <a:buClr>
                <a:srgbClr val="0077AD"/>
              </a:buClr>
            </a:pPr>
            <a:r>
              <a:rPr lang="en-US"/>
              <a:t>Fourth level</a:t>
            </a:r>
          </a:p>
          <a:p>
            <a:pPr lvl="4">
              <a:buClr>
                <a:srgbClr val="0077AD"/>
              </a:buClr>
            </a:pPr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455BD2-A72C-4C58-32B1-18491953E2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GB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buClr>
                <a:srgbClr val="0077AD"/>
              </a:buClr>
            </a:pPr>
            <a:r>
              <a:rPr lang="en-US"/>
              <a:t>Click to edit Master text styles</a:t>
            </a:r>
          </a:p>
          <a:p>
            <a:pPr lvl="1">
              <a:buClr>
                <a:srgbClr val="0077AD"/>
              </a:buClr>
            </a:pPr>
            <a:r>
              <a:rPr lang="en-US"/>
              <a:t>Second level</a:t>
            </a:r>
          </a:p>
          <a:p>
            <a:pPr lvl="2">
              <a:buClr>
                <a:srgbClr val="0077AD"/>
              </a:buClr>
            </a:pPr>
            <a:r>
              <a:rPr lang="en-US"/>
              <a:t>Third level</a:t>
            </a:r>
          </a:p>
          <a:p>
            <a:pPr lvl="3">
              <a:buClr>
                <a:srgbClr val="0077AD"/>
              </a:buClr>
            </a:pPr>
            <a:r>
              <a:rPr lang="en-US"/>
              <a:t>Fourth level</a:t>
            </a:r>
          </a:p>
          <a:p>
            <a:pPr lvl="4">
              <a:buClr>
                <a:srgbClr val="0077AD"/>
              </a:buClr>
            </a:pPr>
            <a:r>
              <a:rPr lang="en-US"/>
              <a:t>Fifth level</a:t>
            </a:r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971E64E-30D5-4251-AF5B-7F42A63AF626}"/>
              </a:ext>
            </a:extLst>
          </p:cNvPr>
          <p:cNvGrpSpPr/>
          <p:nvPr userDrawn="1"/>
        </p:nvGrpSpPr>
        <p:grpSpPr>
          <a:xfrm>
            <a:off x="7111444" y="6112891"/>
            <a:ext cx="4700825" cy="486917"/>
            <a:chOff x="4532367" y="5499668"/>
            <a:chExt cx="4700825" cy="486917"/>
          </a:xfrm>
        </p:grpSpPr>
        <p:pic>
          <p:nvPicPr>
            <p:cNvPr id="10" name="Picture 9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381C4227-2DEA-BD0D-8C08-7C42A03847C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87606" y="5499668"/>
              <a:ext cx="1445586" cy="486917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A8B8CC6-6545-F441-0A8E-3C5819B1AA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25662" y="5499668"/>
              <a:ext cx="1396150" cy="486917"/>
            </a:xfrm>
            <a:prstGeom prst="rect">
              <a:avLst/>
            </a:prstGeom>
          </p:spPr>
        </p:pic>
        <p:pic>
          <p:nvPicPr>
            <p:cNvPr id="12" name="Picture 1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85FD69EA-F7F8-2290-0D47-4F3E37E479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367" y="5733588"/>
              <a:ext cx="1127501" cy="252142"/>
            </a:xfrm>
            <a:prstGeom prst="rect">
              <a:avLst/>
            </a:prstGeom>
          </p:spPr>
        </p:pic>
      </p:grpSp>
      <p:pic>
        <p:nvPicPr>
          <p:cNvPr id="14" name="Picture 13" descr="A picture containing web, bridge&#10;&#10;Description automatically generated">
            <a:extLst>
              <a:ext uri="{FF2B5EF4-FFF2-40B4-BE49-F238E27FC236}">
                <a16:creationId xmlns:a16="http://schemas.microsoft.com/office/drawing/2014/main" id="{AD399AF0-9938-58D4-8EF5-42EBA7E725C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24022">
            <a:off x="5285622" y="3922707"/>
            <a:ext cx="6987189" cy="3166154"/>
          </a:xfrm>
          <a:custGeom>
            <a:avLst/>
            <a:gdLst>
              <a:gd name="connsiteX0" fmla="*/ 0 w 6987189"/>
              <a:gd name="connsiteY0" fmla="*/ 444427 h 3166154"/>
              <a:gd name="connsiteX1" fmla="*/ 6810329 w 6987189"/>
              <a:gd name="connsiteY1" fmla="*/ 0 h 3166154"/>
              <a:gd name="connsiteX2" fmla="*/ 6987189 w 6987189"/>
              <a:gd name="connsiteY2" fmla="*/ 2710186 h 3166154"/>
              <a:gd name="connsiteX3" fmla="*/ 0 w 6987189"/>
              <a:gd name="connsiteY3" fmla="*/ 3166154 h 3166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7189" h="3166154">
                <a:moveTo>
                  <a:pt x="0" y="444427"/>
                </a:moveTo>
                <a:lnTo>
                  <a:pt x="6810329" y="0"/>
                </a:lnTo>
                <a:lnTo>
                  <a:pt x="6987189" y="2710186"/>
                </a:lnTo>
                <a:lnTo>
                  <a:pt x="0" y="31661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3713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E3387-DDBB-00EF-F321-C8595773B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GB" sz="3600">
                <a:solidFill>
                  <a:srgbClr val="0037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55FE0A-FF5D-13C3-B975-2F622183EDD8}"/>
              </a:ext>
            </a:extLst>
          </p:cNvPr>
          <p:cNvGrpSpPr/>
          <p:nvPr userDrawn="1"/>
        </p:nvGrpSpPr>
        <p:grpSpPr>
          <a:xfrm>
            <a:off x="7111444" y="6112891"/>
            <a:ext cx="4700825" cy="486917"/>
            <a:chOff x="4532367" y="5499668"/>
            <a:chExt cx="4700825" cy="486917"/>
          </a:xfrm>
        </p:grpSpPr>
        <p:pic>
          <p:nvPicPr>
            <p:cNvPr id="8" name="Picture 7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D6FADF2F-F331-B8B5-203C-40D3B450F79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87606" y="5499668"/>
              <a:ext cx="1445586" cy="486917"/>
            </a:xfrm>
            <a:prstGeom prst="rect">
              <a:avLst/>
            </a:prstGeom>
          </p:spPr>
        </p:pic>
        <p:pic>
          <p:nvPicPr>
            <p:cNvPr id="9" name="Picture 8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B0F792B0-DCC7-0CEA-E783-0E2485A19C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25662" y="5499668"/>
              <a:ext cx="1396150" cy="486917"/>
            </a:xfrm>
            <a:prstGeom prst="rect">
              <a:avLst/>
            </a:prstGeom>
          </p:spPr>
        </p:pic>
        <p:pic>
          <p:nvPicPr>
            <p:cNvPr id="10" name="Picture 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4C3AF5DA-EB69-7D2C-F402-533603F63E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367" y="5733588"/>
              <a:ext cx="1127501" cy="252142"/>
            </a:xfrm>
            <a:prstGeom prst="rect">
              <a:avLst/>
            </a:prstGeom>
          </p:spPr>
        </p:pic>
      </p:grpSp>
      <p:pic>
        <p:nvPicPr>
          <p:cNvPr id="12" name="Picture 11" descr="A picture containing web, bridge&#10;&#10;Description automatically generated">
            <a:extLst>
              <a:ext uri="{FF2B5EF4-FFF2-40B4-BE49-F238E27FC236}">
                <a16:creationId xmlns:a16="http://schemas.microsoft.com/office/drawing/2014/main" id="{F597837B-1B9A-3893-1718-6C2CC48F13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24022">
            <a:off x="5285622" y="3922707"/>
            <a:ext cx="6987189" cy="3166154"/>
          </a:xfrm>
          <a:custGeom>
            <a:avLst/>
            <a:gdLst>
              <a:gd name="connsiteX0" fmla="*/ 0 w 6987189"/>
              <a:gd name="connsiteY0" fmla="*/ 444427 h 3166154"/>
              <a:gd name="connsiteX1" fmla="*/ 6810329 w 6987189"/>
              <a:gd name="connsiteY1" fmla="*/ 0 h 3166154"/>
              <a:gd name="connsiteX2" fmla="*/ 6987189 w 6987189"/>
              <a:gd name="connsiteY2" fmla="*/ 2710186 h 3166154"/>
              <a:gd name="connsiteX3" fmla="*/ 0 w 6987189"/>
              <a:gd name="connsiteY3" fmla="*/ 3166154 h 3166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7189" h="3166154">
                <a:moveTo>
                  <a:pt x="0" y="444427"/>
                </a:moveTo>
                <a:lnTo>
                  <a:pt x="6810329" y="0"/>
                </a:lnTo>
                <a:lnTo>
                  <a:pt x="6987189" y="2710186"/>
                </a:lnTo>
                <a:lnTo>
                  <a:pt x="0" y="31661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94911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AE59599-F7D2-2364-0C9B-44A4F2E13F9B}"/>
              </a:ext>
            </a:extLst>
          </p:cNvPr>
          <p:cNvGrpSpPr/>
          <p:nvPr userDrawn="1"/>
        </p:nvGrpSpPr>
        <p:grpSpPr>
          <a:xfrm>
            <a:off x="7111444" y="6112891"/>
            <a:ext cx="4700825" cy="486917"/>
            <a:chOff x="4532367" y="5499668"/>
            <a:chExt cx="4700825" cy="486917"/>
          </a:xfrm>
        </p:grpSpPr>
        <p:pic>
          <p:nvPicPr>
            <p:cNvPr id="7" name="Picture 6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A9AF8137-54FC-DBEF-2342-C8184193638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87606" y="5499668"/>
              <a:ext cx="1445586" cy="486917"/>
            </a:xfrm>
            <a:prstGeom prst="rect">
              <a:avLst/>
            </a:prstGeom>
          </p:spPr>
        </p:pic>
        <p:pic>
          <p:nvPicPr>
            <p:cNvPr id="8" name="Picture 7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CE52A77B-7617-0277-8162-6A2F392F8DE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25662" y="5499668"/>
              <a:ext cx="1396150" cy="486917"/>
            </a:xfrm>
            <a:prstGeom prst="rect">
              <a:avLst/>
            </a:prstGeom>
          </p:spPr>
        </p:pic>
        <p:pic>
          <p:nvPicPr>
            <p:cNvPr id="9" name="Picture 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C2738FD3-0770-5A06-0383-E3A9A2FB6A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367" y="5733588"/>
              <a:ext cx="1127501" cy="252142"/>
            </a:xfrm>
            <a:prstGeom prst="rect">
              <a:avLst/>
            </a:prstGeom>
          </p:spPr>
        </p:pic>
      </p:grpSp>
      <p:pic>
        <p:nvPicPr>
          <p:cNvPr id="11" name="Picture 10" descr="A picture containing web, bridge&#10;&#10;Description automatically generated">
            <a:extLst>
              <a:ext uri="{FF2B5EF4-FFF2-40B4-BE49-F238E27FC236}">
                <a16:creationId xmlns:a16="http://schemas.microsoft.com/office/drawing/2014/main" id="{2C3D5957-94D9-32E2-C239-F48D34C528A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24022">
            <a:off x="5285622" y="3922707"/>
            <a:ext cx="6987189" cy="3166154"/>
          </a:xfrm>
          <a:custGeom>
            <a:avLst/>
            <a:gdLst>
              <a:gd name="connsiteX0" fmla="*/ 0 w 6987189"/>
              <a:gd name="connsiteY0" fmla="*/ 444427 h 3166154"/>
              <a:gd name="connsiteX1" fmla="*/ 6810329 w 6987189"/>
              <a:gd name="connsiteY1" fmla="*/ 0 h 3166154"/>
              <a:gd name="connsiteX2" fmla="*/ 6987189 w 6987189"/>
              <a:gd name="connsiteY2" fmla="*/ 2710186 h 3166154"/>
              <a:gd name="connsiteX3" fmla="*/ 0 w 6987189"/>
              <a:gd name="connsiteY3" fmla="*/ 3166154 h 3166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7189" h="3166154">
                <a:moveTo>
                  <a:pt x="0" y="444427"/>
                </a:moveTo>
                <a:lnTo>
                  <a:pt x="6810329" y="0"/>
                </a:lnTo>
                <a:lnTo>
                  <a:pt x="6987189" y="2710186"/>
                </a:lnTo>
                <a:lnTo>
                  <a:pt x="0" y="31661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56221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C6B00-47F2-1138-A95B-A94885ECE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GB" sz="2400" dirty="0">
                <a:solidFill>
                  <a:srgbClr val="0037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48D06-3B9B-6C3D-1071-1F1E8C894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3682" y="1552514"/>
            <a:ext cx="5348203" cy="429899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GB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>
              <a:buClr>
                <a:srgbClr val="0077AD"/>
              </a:buClr>
            </a:pPr>
            <a:r>
              <a:rPr lang="en-US"/>
              <a:t>Click to edit Master text styles</a:t>
            </a:r>
          </a:p>
          <a:p>
            <a:pPr lvl="1">
              <a:buClr>
                <a:srgbClr val="0077AD"/>
              </a:buClr>
            </a:pPr>
            <a:r>
              <a:rPr lang="en-US"/>
              <a:t>Second level</a:t>
            </a:r>
          </a:p>
          <a:p>
            <a:pPr lvl="2">
              <a:buClr>
                <a:srgbClr val="0077AD"/>
              </a:buClr>
            </a:pPr>
            <a:r>
              <a:rPr lang="en-US"/>
              <a:t>Third level</a:t>
            </a:r>
          </a:p>
          <a:p>
            <a:pPr lvl="3">
              <a:buClr>
                <a:srgbClr val="0077AD"/>
              </a:buClr>
            </a:pPr>
            <a:r>
              <a:rPr lang="en-US"/>
              <a:t>Fourth level</a:t>
            </a:r>
          </a:p>
          <a:p>
            <a:pPr lvl="4">
              <a:buClr>
                <a:srgbClr val="0077AD"/>
              </a:buClr>
            </a:pPr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CEE4FA-E2A2-F017-47A7-BC9BDE92F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buClr>
                <a:srgbClr val="0077AD"/>
              </a:buClr>
            </a:pPr>
            <a:r>
              <a:rPr lang="en-US"/>
              <a:t>Click to edit Master text styles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99CE3E-E278-B27B-A9AD-4C7D50035853}"/>
              </a:ext>
            </a:extLst>
          </p:cNvPr>
          <p:cNvGrpSpPr/>
          <p:nvPr userDrawn="1"/>
        </p:nvGrpSpPr>
        <p:grpSpPr>
          <a:xfrm>
            <a:off x="7111444" y="6112891"/>
            <a:ext cx="4700825" cy="486917"/>
            <a:chOff x="4532367" y="5499668"/>
            <a:chExt cx="4700825" cy="486917"/>
          </a:xfrm>
        </p:grpSpPr>
        <p:pic>
          <p:nvPicPr>
            <p:cNvPr id="10" name="Picture 9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B8E03BA4-1A78-BB01-5FCE-EBBFB2AC978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87606" y="5499668"/>
              <a:ext cx="1445586" cy="486917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910F8E00-1E0F-D003-5E50-5F3C4C32BC3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25662" y="5499668"/>
              <a:ext cx="1396150" cy="486917"/>
            </a:xfrm>
            <a:prstGeom prst="rect">
              <a:avLst/>
            </a:prstGeom>
          </p:spPr>
        </p:pic>
        <p:pic>
          <p:nvPicPr>
            <p:cNvPr id="12" name="Picture 1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C96CED5E-A1B0-0010-F297-14871D8C76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367" y="5733588"/>
              <a:ext cx="1127501" cy="252142"/>
            </a:xfrm>
            <a:prstGeom prst="rect">
              <a:avLst/>
            </a:prstGeom>
          </p:spPr>
        </p:pic>
      </p:grpSp>
      <p:pic>
        <p:nvPicPr>
          <p:cNvPr id="14" name="Picture 13" descr="A picture containing web, bridge&#10;&#10;Description automatically generated">
            <a:extLst>
              <a:ext uri="{FF2B5EF4-FFF2-40B4-BE49-F238E27FC236}">
                <a16:creationId xmlns:a16="http://schemas.microsoft.com/office/drawing/2014/main" id="{0998E5B6-72A1-D87A-BB93-405B3A8AE1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24022">
            <a:off x="5285622" y="3922707"/>
            <a:ext cx="6987189" cy="3166154"/>
          </a:xfrm>
          <a:custGeom>
            <a:avLst/>
            <a:gdLst>
              <a:gd name="connsiteX0" fmla="*/ 0 w 6987189"/>
              <a:gd name="connsiteY0" fmla="*/ 444427 h 3166154"/>
              <a:gd name="connsiteX1" fmla="*/ 6810329 w 6987189"/>
              <a:gd name="connsiteY1" fmla="*/ 0 h 3166154"/>
              <a:gd name="connsiteX2" fmla="*/ 6987189 w 6987189"/>
              <a:gd name="connsiteY2" fmla="*/ 2710186 h 3166154"/>
              <a:gd name="connsiteX3" fmla="*/ 0 w 6987189"/>
              <a:gd name="connsiteY3" fmla="*/ 3166154 h 3166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7189" h="3166154">
                <a:moveTo>
                  <a:pt x="0" y="444427"/>
                </a:moveTo>
                <a:lnTo>
                  <a:pt x="6810329" y="0"/>
                </a:lnTo>
                <a:lnTo>
                  <a:pt x="6987189" y="2710186"/>
                </a:lnTo>
                <a:lnTo>
                  <a:pt x="0" y="31661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65456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CF736-1FC7-CC00-5DFC-E2C69EA1E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GB" sz="2400">
                <a:solidFill>
                  <a:srgbClr val="0037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3F5F34-1743-4030-BF05-6B7D377154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795973"/>
            <a:ext cx="6172200" cy="406507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F20C9-170E-4829-445E-BF4B859FD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1B9E17B-1397-5D36-FC7D-38D02E9B6EF8}"/>
              </a:ext>
            </a:extLst>
          </p:cNvPr>
          <p:cNvGrpSpPr/>
          <p:nvPr userDrawn="1"/>
        </p:nvGrpSpPr>
        <p:grpSpPr>
          <a:xfrm>
            <a:off x="7111444" y="6112891"/>
            <a:ext cx="4700825" cy="486917"/>
            <a:chOff x="4532367" y="5499668"/>
            <a:chExt cx="4700825" cy="486917"/>
          </a:xfrm>
        </p:grpSpPr>
        <p:pic>
          <p:nvPicPr>
            <p:cNvPr id="10" name="Picture 9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B63FEC31-B1E6-4887-A27A-D93BA7E6615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87606" y="5499668"/>
              <a:ext cx="1445586" cy="486917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A0CC85C4-BB29-0047-2CBE-35420DEDA5C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25662" y="5499668"/>
              <a:ext cx="1396150" cy="486917"/>
            </a:xfrm>
            <a:prstGeom prst="rect">
              <a:avLst/>
            </a:prstGeom>
          </p:spPr>
        </p:pic>
        <p:pic>
          <p:nvPicPr>
            <p:cNvPr id="12" name="Picture 1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718AE898-268D-E34B-7009-02EB7D9EAB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367" y="5733588"/>
              <a:ext cx="1127501" cy="252142"/>
            </a:xfrm>
            <a:prstGeom prst="rect">
              <a:avLst/>
            </a:prstGeom>
          </p:spPr>
        </p:pic>
      </p:grpSp>
      <p:pic>
        <p:nvPicPr>
          <p:cNvPr id="14" name="Picture 13" descr="A picture containing web, bridge&#10;&#10;Description automatically generated">
            <a:extLst>
              <a:ext uri="{FF2B5EF4-FFF2-40B4-BE49-F238E27FC236}">
                <a16:creationId xmlns:a16="http://schemas.microsoft.com/office/drawing/2014/main" id="{A4D22FA2-41E8-1281-95D2-0848EACBA9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24022">
            <a:off x="5285622" y="3922707"/>
            <a:ext cx="6987189" cy="3166154"/>
          </a:xfrm>
          <a:custGeom>
            <a:avLst/>
            <a:gdLst>
              <a:gd name="connsiteX0" fmla="*/ 0 w 6987189"/>
              <a:gd name="connsiteY0" fmla="*/ 444427 h 3166154"/>
              <a:gd name="connsiteX1" fmla="*/ 6810329 w 6987189"/>
              <a:gd name="connsiteY1" fmla="*/ 0 h 3166154"/>
              <a:gd name="connsiteX2" fmla="*/ 6987189 w 6987189"/>
              <a:gd name="connsiteY2" fmla="*/ 2710186 h 3166154"/>
              <a:gd name="connsiteX3" fmla="*/ 0 w 6987189"/>
              <a:gd name="connsiteY3" fmla="*/ 3166154 h 3166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7189" h="3166154">
                <a:moveTo>
                  <a:pt x="0" y="444427"/>
                </a:moveTo>
                <a:lnTo>
                  <a:pt x="6810329" y="0"/>
                </a:lnTo>
                <a:lnTo>
                  <a:pt x="6987189" y="2710186"/>
                </a:lnTo>
                <a:lnTo>
                  <a:pt x="0" y="31661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45472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B6543-A901-0ACF-3C18-4017E7C040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GB" sz="4200" dirty="0">
                <a:solidFill>
                  <a:srgbClr val="0037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97643-6300-564D-21B1-B478DEC94A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BA407-7244-5510-6380-7BD7ACBFB7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Page </a:t>
            </a:r>
            <a:fld id="{37D4955D-8731-4050-A744-69FE9BD44D9E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E242E66-44EB-BF38-66DC-F475546A441E}"/>
              </a:ext>
            </a:extLst>
          </p:cNvPr>
          <p:cNvGrpSpPr/>
          <p:nvPr userDrawn="1"/>
        </p:nvGrpSpPr>
        <p:grpSpPr>
          <a:xfrm>
            <a:off x="7111444" y="6112891"/>
            <a:ext cx="4700825" cy="486917"/>
            <a:chOff x="4532367" y="5499668"/>
            <a:chExt cx="4700825" cy="486917"/>
          </a:xfrm>
        </p:grpSpPr>
        <p:pic>
          <p:nvPicPr>
            <p:cNvPr id="8" name="Picture 7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668FE23A-FD9E-0CCC-D209-F27A2F28498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87606" y="5499668"/>
              <a:ext cx="1445586" cy="486917"/>
            </a:xfrm>
            <a:prstGeom prst="rect">
              <a:avLst/>
            </a:prstGeom>
          </p:spPr>
        </p:pic>
        <p:pic>
          <p:nvPicPr>
            <p:cNvPr id="10" name="Picture 9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A0230FEA-4C29-DF5F-71D4-DC1A5D8C629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25662" y="5499668"/>
              <a:ext cx="1396150" cy="486917"/>
            </a:xfrm>
            <a:prstGeom prst="rect">
              <a:avLst/>
            </a:prstGeom>
          </p:spPr>
        </p:pic>
        <p:pic>
          <p:nvPicPr>
            <p:cNvPr id="12" name="Picture 1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76047C29-403A-A550-A8AA-F7FE31AB40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367" y="5733588"/>
              <a:ext cx="1127501" cy="252142"/>
            </a:xfrm>
            <a:prstGeom prst="rect">
              <a:avLst/>
            </a:prstGeom>
          </p:spPr>
        </p:pic>
      </p:grpSp>
      <p:pic>
        <p:nvPicPr>
          <p:cNvPr id="14" name="Picture 13" descr="A picture containing web, bridge&#10;&#10;Description automatically generated">
            <a:extLst>
              <a:ext uri="{FF2B5EF4-FFF2-40B4-BE49-F238E27FC236}">
                <a16:creationId xmlns:a16="http://schemas.microsoft.com/office/drawing/2014/main" id="{A4B52BA7-DD55-1C34-480F-4D7474D81D0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24022">
            <a:off x="5285622" y="3922707"/>
            <a:ext cx="6987189" cy="3166154"/>
          </a:xfrm>
          <a:custGeom>
            <a:avLst/>
            <a:gdLst>
              <a:gd name="connsiteX0" fmla="*/ 0 w 6987189"/>
              <a:gd name="connsiteY0" fmla="*/ 444427 h 3166154"/>
              <a:gd name="connsiteX1" fmla="*/ 6810329 w 6987189"/>
              <a:gd name="connsiteY1" fmla="*/ 0 h 3166154"/>
              <a:gd name="connsiteX2" fmla="*/ 6987189 w 6987189"/>
              <a:gd name="connsiteY2" fmla="*/ 2710186 h 3166154"/>
              <a:gd name="connsiteX3" fmla="*/ 0 w 6987189"/>
              <a:gd name="connsiteY3" fmla="*/ 3166154 h 3166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7189" h="3166154">
                <a:moveTo>
                  <a:pt x="0" y="444427"/>
                </a:moveTo>
                <a:lnTo>
                  <a:pt x="6810329" y="0"/>
                </a:lnTo>
                <a:lnTo>
                  <a:pt x="6987189" y="2710186"/>
                </a:lnTo>
                <a:lnTo>
                  <a:pt x="0" y="31661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39785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46DB2-B30D-C96D-67BB-B6DCBE702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958"/>
            <a:ext cx="10515600" cy="71883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37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4CF6E-8F50-58A2-C080-FAF74B267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77AD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77AD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77AD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77AD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77AD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B21FFF-51E8-3DF0-2CEC-2D92F9F769E8}"/>
              </a:ext>
            </a:extLst>
          </p:cNvPr>
          <p:cNvGrpSpPr/>
          <p:nvPr userDrawn="1"/>
        </p:nvGrpSpPr>
        <p:grpSpPr>
          <a:xfrm>
            <a:off x="7111444" y="6112891"/>
            <a:ext cx="4700825" cy="486917"/>
            <a:chOff x="4532367" y="5499668"/>
            <a:chExt cx="4700825" cy="486917"/>
          </a:xfrm>
        </p:grpSpPr>
        <p:pic>
          <p:nvPicPr>
            <p:cNvPr id="11" name="Picture 10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C92D18F1-71BF-5151-14D0-8C7B323821B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87606" y="5499668"/>
              <a:ext cx="1445586" cy="486917"/>
            </a:xfrm>
            <a:prstGeom prst="rect">
              <a:avLst/>
            </a:prstGeom>
          </p:spPr>
        </p:pic>
        <p:pic>
          <p:nvPicPr>
            <p:cNvPr id="12" name="Picture 11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B927EE94-0C86-A7C0-5337-F96B18FEED7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25662" y="5499668"/>
              <a:ext cx="1396150" cy="486917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AFE9E317-C627-186E-E4B0-CD3338A9CB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367" y="5733588"/>
              <a:ext cx="1127501" cy="252142"/>
            </a:xfrm>
            <a:prstGeom prst="rect">
              <a:avLst/>
            </a:prstGeom>
          </p:spPr>
        </p:pic>
      </p:grpSp>
      <p:pic>
        <p:nvPicPr>
          <p:cNvPr id="14" name="Picture 13" descr="A picture containing web, bridge&#10;&#10;Description automatically generated">
            <a:extLst>
              <a:ext uri="{FF2B5EF4-FFF2-40B4-BE49-F238E27FC236}">
                <a16:creationId xmlns:a16="http://schemas.microsoft.com/office/drawing/2014/main" id="{BB88E1E4-122D-8BD0-E90B-9A14D62A7C5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24022">
            <a:off x="5285622" y="3922707"/>
            <a:ext cx="6987189" cy="3166154"/>
          </a:xfrm>
          <a:custGeom>
            <a:avLst/>
            <a:gdLst>
              <a:gd name="connsiteX0" fmla="*/ 0 w 6987189"/>
              <a:gd name="connsiteY0" fmla="*/ 444427 h 3166154"/>
              <a:gd name="connsiteX1" fmla="*/ 6810329 w 6987189"/>
              <a:gd name="connsiteY1" fmla="*/ 0 h 3166154"/>
              <a:gd name="connsiteX2" fmla="*/ 6987189 w 6987189"/>
              <a:gd name="connsiteY2" fmla="*/ 2710186 h 3166154"/>
              <a:gd name="connsiteX3" fmla="*/ 0 w 6987189"/>
              <a:gd name="connsiteY3" fmla="*/ 3166154 h 3166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7189" h="3166154">
                <a:moveTo>
                  <a:pt x="0" y="444427"/>
                </a:moveTo>
                <a:lnTo>
                  <a:pt x="6810329" y="0"/>
                </a:lnTo>
                <a:lnTo>
                  <a:pt x="6987189" y="2710186"/>
                </a:lnTo>
                <a:lnTo>
                  <a:pt x="0" y="31661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19343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A28B3F-A3BB-0106-9722-DF2D5DBE2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5238E8-31B4-331F-C7D1-3A45A08CB9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buClr>
                <a:srgbClr val="0077AD"/>
              </a:buClr>
            </a:pPr>
            <a:r>
              <a:rPr lang="en-US"/>
              <a:t>Click to edit Master text styles</a:t>
            </a:r>
          </a:p>
          <a:p>
            <a:pPr lvl="1">
              <a:buClr>
                <a:srgbClr val="0077AD"/>
              </a:buClr>
            </a:pPr>
            <a:r>
              <a:rPr lang="en-US"/>
              <a:t>Second level</a:t>
            </a:r>
          </a:p>
          <a:p>
            <a:pPr lvl="2">
              <a:buClr>
                <a:srgbClr val="0077AD"/>
              </a:buClr>
            </a:pPr>
            <a:r>
              <a:rPr lang="en-US"/>
              <a:t>Third level</a:t>
            </a:r>
          </a:p>
          <a:p>
            <a:pPr lvl="3">
              <a:buClr>
                <a:srgbClr val="0077AD"/>
              </a:buClr>
            </a:pPr>
            <a:r>
              <a:rPr lang="en-US"/>
              <a:t>Fourth level</a:t>
            </a:r>
          </a:p>
          <a:p>
            <a:pPr lvl="4">
              <a:buClr>
                <a:srgbClr val="0077AD"/>
              </a:buClr>
            </a:pPr>
            <a:r>
              <a:rPr lang="en-US"/>
              <a:t>Fifth level</a:t>
            </a:r>
            <a:endParaRPr lang="en-GB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8214753-A701-BA03-30BC-D8639DB891B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709" y="136525"/>
            <a:ext cx="3547545" cy="1554163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A9A6436-0B0A-D0D7-D523-BF0B0640DA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Page </a:t>
            </a:r>
            <a:fld id="{37D4955D-8731-4050-A744-69FE9BD44D9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7373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3600" kern="1200">
          <a:solidFill>
            <a:srgbClr val="00376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 dirty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A28B3F-A3BB-0106-9722-DF2D5DBE2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5238E8-31B4-331F-C7D1-3A45A08CB9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buClr>
                <a:srgbClr val="0077AD"/>
              </a:buClr>
            </a:pPr>
            <a:r>
              <a:rPr lang="en-US" dirty="0"/>
              <a:t>Click to edit Master text styles</a:t>
            </a:r>
          </a:p>
          <a:p>
            <a:pPr lvl="1">
              <a:buClr>
                <a:srgbClr val="0077AD"/>
              </a:buClr>
            </a:pPr>
            <a:r>
              <a:rPr lang="en-US" dirty="0"/>
              <a:t>Second level</a:t>
            </a:r>
          </a:p>
          <a:p>
            <a:pPr lvl="2">
              <a:buClr>
                <a:srgbClr val="0077AD"/>
              </a:buClr>
            </a:pPr>
            <a:r>
              <a:rPr lang="en-US" dirty="0"/>
              <a:t>Third level</a:t>
            </a:r>
          </a:p>
          <a:p>
            <a:pPr lvl="3">
              <a:buClr>
                <a:srgbClr val="0077AD"/>
              </a:buClr>
            </a:pPr>
            <a:r>
              <a:rPr lang="en-US" dirty="0"/>
              <a:t>Fourth level</a:t>
            </a:r>
          </a:p>
          <a:p>
            <a:pPr lvl="4">
              <a:buClr>
                <a:srgbClr val="0077AD"/>
              </a:buClr>
            </a:pPr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4CF04CB4-B47B-0A8D-5421-94E66004E5F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476" y="136526"/>
            <a:ext cx="2870777" cy="1257674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0B056CE-09C2-F790-120F-85442C3B3B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Page </a:t>
            </a:r>
            <a:fld id="{37D4955D-8731-4050-A744-69FE9BD44D9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637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78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3600" kern="1200">
          <a:solidFill>
            <a:srgbClr val="00376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 dirty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A28B3F-A3BB-0106-9722-DF2D5DBE2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5238E8-31B4-331F-C7D1-3A45A08CB9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buClr>
                <a:srgbClr val="0077AD"/>
              </a:buClr>
            </a:pPr>
            <a:r>
              <a:rPr lang="en-US" dirty="0"/>
              <a:t>Click to edit Master text styles</a:t>
            </a:r>
          </a:p>
          <a:p>
            <a:pPr lvl="1">
              <a:buClr>
                <a:srgbClr val="0077AD"/>
              </a:buClr>
            </a:pPr>
            <a:r>
              <a:rPr lang="en-US" dirty="0"/>
              <a:t>Second level</a:t>
            </a:r>
          </a:p>
          <a:p>
            <a:pPr lvl="2">
              <a:buClr>
                <a:srgbClr val="0077AD"/>
              </a:buClr>
            </a:pPr>
            <a:r>
              <a:rPr lang="en-US" dirty="0"/>
              <a:t>Third level</a:t>
            </a:r>
          </a:p>
          <a:p>
            <a:pPr lvl="3">
              <a:buClr>
                <a:srgbClr val="0077AD"/>
              </a:buClr>
            </a:pPr>
            <a:r>
              <a:rPr lang="en-US" dirty="0"/>
              <a:t>Fourth level</a:t>
            </a:r>
          </a:p>
          <a:p>
            <a:pPr lvl="4">
              <a:buClr>
                <a:srgbClr val="0077AD"/>
              </a:buClr>
            </a:pPr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4CF04CB4-B47B-0A8D-5421-94E66004E5F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476" y="136526"/>
            <a:ext cx="2870777" cy="1257674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0B056CE-09C2-F790-120F-85442C3B3B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Page </a:t>
            </a:r>
            <a:fld id="{37D4955D-8731-4050-A744-69FE9BD44D9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1224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777" r:id="rId4"/>
    <p:sldLayoutId id="2147483778" r:id="rId5"/>
    <p:sldLayoutId id="2147483779" r:id="rId6"/>
    <p:sldLayoutId id="214748367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2800" kern="1200">
          <a:solidFill>
            <a:srgbClr val="00376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000" kern="1200" dirty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dirty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400" kern="1200" dirty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400" kern="1200" dirty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089CC2-4600-49F4-4D46-34BDCD6EB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644C70-D212-8735-D230-6CA231D081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buClr>
                <a:srgbClr val="0077AD"/>
              </a:buClr>
            </a:pPr>
            <a:r>
              <a:rPr lang="en-GB" dirty="0"/>
              <a:t>Click to edit Master text styles</a:t>
            </a:r>
          </a:p>
          <a:p>
            <a:pPr lvl="1">
              <a:buClr>
                <a:srgbClr val="0077AD"/>
              </a:buClr>
            </a:pPr>
            <a:r>
              <a:rPr lang="en-GB" dirty="0"/>
              <a:t>Second level</a:t>
            </a:r>
          </a:p>
          <a:p>
            <a:pPr lvl="2">
              <a:buClr>
                <a:srgbClr val="0077AD"/>
              </a:buClr>
            </a:pPr>
            <a:r>
              <a:rPr lang="en-GB" dirty="0"/>
              <a:t>Third level</a:t>
            </a:r>
          </a:p>
          <a:p>
            <a:pPr lvl="3">
              <a:buClr>
                <a:srgbClr val="0077AD"/>
              </a:buClr>
            </a:pPr>
            <a:r>
              <a:rPr lang="en-GB" dirty="0"/>
              <a:t>Fourth level</a:t>
            </a:r>
          </a:p>
          <a:p>
            <a:pPr lvl="4">
              <a:buClr>
                <a:srgbClr val="0077AD"/>
              </a:buClr>
            </a:pPr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95B681D-CB3A-A6FB-F67A-F509886FCF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Page </a:t>
            </a:r>
            <a:fld id="{37D4955D-8731-4050-A744-69FE9BD44D9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7913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27" r:id="rId2"/>
    <p:sldLayoutId id="2147483756" r:id="rId3"/>
    <p:sldLayoutId id="2147483780" r:id="rId4"/>
    <p:sldLayoutId id="2147483781" r:id="rId5"/>
    <p:sldLayoutId id="2147483782" r:id="rId6"/>
    <p:sldLayoutId id="2147483783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376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GB" sz="2000" kern="1200" dirty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 dirty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600" kern="1200" dirty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400" kern="1200" dirty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400" kern="1200" dirty="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8.xml"/><Relationship Id="rId18" Type="http://schemas.openxmlformats.org/officeDocument/2006/relationships/slide" Target="slide11.xml"/><Relationship Id="rId3" Type="http://schemas.openxmlformats.org/officeDocument/2006/relationships/slide" Target="slide13.xml"/><Relationship Id="rId21" Type="http://schemas.openxmlformats.org/officeDocument/2006/relationships/slide" Target="slide22.xml"/><Relationship Id="rId7" Type="http://schemas.openxmlformats.org/officeDocument/2006/relationships/slide" Target="slide15.xml"/><Relationship Id="rId12" Type="http://schemas.openxmlformats.org/officeDocument/2006/relationships/slide" Target="slide8.xml"/><Relationship Id="rId17" Type="http://schemas.openxmlformats.org/officeDocument/2006/relationships/slide" Target="slide20.xml"/><Relationship Id="rId2" Type="http://schemas.openxmlformats.org/officeDocument/2006/relationships/slide" Target="slide3.xml"/><Relationship Id="rId16" Type="http://schemas.openxmlformats.org/officeDocument/2006/relationships/slide" Target="slide10.xml"/><Relationship Id="rId20" Type="http://schemas.openxmlformats.org/officeDocument/2006/relationships/slide" Target="slide12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5.xml"/><Relationship Id="rId11" Type="http://schemas.openxmlformats.org/officeDocument/2006/relationships/slide" Target="slide17.xml"/><Relationship Id="rId5" Type="http://schemas.openxmlformats.org/officeDocument/2006/relationships/slide" Target="slide14.xml"/><Relationship Id="rId15" Type="http://schemas.openxmlformats.org/officeDocument/2006/relationships/slide" Target="slide19.xml"/><Relationship Id="rId10" Type="http://schemas.openxmlformats.org/officeDocument/2006/relationships/slide" Target="slide7.xml"/><Relationship Id="rId19" Type="http://schemas.openxmlformats.org/officeDocument/2006/relationships/slide" Target="slide21.xml"/><Relationship Id="rId4" Type="http://schemas.openxmlformats.org/officeDocument/2006/relationships/slide" Target="slide4.xml"/><Relationship Id="rId9" Type="http://schemas.openxmlformats.org/officeDocument/2006/relationships/slide" Target="slide16.xml"/><Relationship Id="rId14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30CE9-899F-A626-3AAD-58C8EB9C50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6924" y="825941"/>
            <a:ext cx="6692953" cy="2055918"/>
          </a:xfrm>
        </p:spPr>
        <p:txBody>
          <a:bodyPr>
            <a:normAutofit fontScale="90000"/>
          </a:bodyPr>
          <a:lstStyle/>
          <a:p>
            <a:r>
              <a:rPr lang="en-GB" dirty="0" err="1">
                <a:latin typeface="Arial"/>
                <a:cs typeface="Arial"/>
              </a:rPr>
              <a:t>Synnovis</a:t>
            </a:r>
            <a:r>
              <a:rPr lang="en-GB" dirty="0">
                <a:latin typeface="Arial"/>
                <a:cs typeface="Arial"/>
              </a:rPr>
              <a:t> equipment upgrade: Abbott </a:t>
            </a:r>
            <a:r>
              <a:rPr lang="en-GB" dirty="0" err="1">
                <a:latin typeface="Arial"/>
                <a:cs typeface="Arial"/>
              </a:rPr>
              <a:t>Alinity</a:t>
            </a:r>
            <a:r>
              <a:rPr lang="en-GB" dirty="0">
                <a:latin typeface="Arial"/>
                <a:cs typeface="Arial"/>
              </a:rPr>
              <a:t> key biochemistry test changes at KCH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2838A1-C79E-E672-7D1D-0614504157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January 2025</a:t>
            </a:r>
          </a:p>
        </p:txBody>
      </p:sp>
      <p:pic>
        <p:nvPicPr>
          <p:cNvPr id="6" name="Picture Placeholder 5" descr="A few men in white lab coats&#10;&#10;Description automatically generated with low confidence">
            <a:extLst>
              <a:ext uri="{FF2B5EF4-FFF2-40B4-BE49-F238E27FC236}">
                <a16:creationId xmlns:a16="http://schemas.microsoft.com/office/drawing/2014/main" id="{67C8E740-7914-C2A0-EBA7-FFA7B30D86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8" r="-27"/>
          <a:stretch/>
        </p:blipFill>
        <p:spPr>
          <a:xfrm>
            <a:off x="2564872" y="2305580"/>
            <a:ext cx="9629752" cy="4552420"/>
          </a:xfr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EE303A5D-A4AA-6753-F488-D3363D6150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840" y="111913"/>
            <a:ext cx="4118909" cy="180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684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312CF-37BD-4D10-9A3E-68769EAD6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C-peptide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134F3-CB3D-4116-9D7F-2AF7DFA15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2009" y="2703855"/>
            <a:ext cx="3565849" cy="87938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1200" dirty="0">
                <a:latin typeface="Arial"/>
                <a:cs typeface="Arial"/>
              </a:rPr>
              <a:t>Mean negative bias -10%</a:t>
            </a:r>
          </a:p>
          <a:p>
            <a:r>
              <a:rPr lang="en-GB" sz="1200" dirty="0">
                <a:latin typeface="Arial"/>
                <a:cs typeface="Arial"/>
              </a:rPr>
              <a:t>New reference range:</a:t>
            </a:r>
            <a:endParaRPr lang="en-GB" sz="1200" dirty="0"/>
          </a:p>
        </p:txBody>
      </p:sp>
      <p:pic>
        <p:nvPicPr>
          <p:cNvPr id="4" name="Picture 3" descr="A graph with blue dots&#10;&#10;Description automatically generated">
            <a:extLst>
              <a:ext uri="{FF2B5EF4-FFF2-40B4-BE49-F238E27FC236}">
                <a16:creationId xmlns:a16="http://schemas.microsoft.com/office/drawing/2014/main" id="{DFDF87AF-5FBF-149D-2A76-1E7B839C2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83761"/>
            <a:ext cx="5257800" cy="52578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12A4FA4-141D-271C-94E2-C5DB9F5AB3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421961"/>
              </p:ext>
            </p:extLst>
          </p:nvPr>
        </p:nvGraphicFramePr>
        <p:xfrm>
          <a:off x="7722009" y="3372968"/>
          <a:ext cx="3985050" cy="879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4485">
                  <a:extLst>
                    <a:ext uri="{9D8B030D-6E8A-4147-A177-3AD203B41FA5}">
                      <a16:colId xmlns:a16="http://schemas.microsoft.com/office/drawing/2014/main" val="637388268"/>
                    </a:ext>
                  </a:extLst>
                </a:gridCol>
                <a:gridCol w="1266566">
                  <a:extLst>
                    <a:ext uri="{9D8B030D-6E8A-4147-A177-3AD203B41FA5}">
                      <a16:colId xmlns:a16="http://schemas.microsoft.com/office/drawing/2014/main" val="4126300654"/>
                    </a:ext>
                  </a:extLst>
                </a:gridCol>
                <a:gridCol w="1523999">
                  <a:extLst>
                    <a:ext uri="{9D8B030D-6E8A-4147-A177-3AD203B41FA5}">
                      <a16:colId xmlns:a16="http://schemas.microsoft.com/office/drawing/2014/main" val="2883841125"/>
                    </a:ext>
                  </a:extLst>
                </a:gridCol>
              </a:tblGrid>
              <a:tr h="422185">
                <a:tc>
                  <a:txBody>
                    <a:bodyPr/>
                    <a:lstStyle/>
                    <a:p>
                      <a:r>
                        <a:rPr lang="en-GB" sz="1200" dirty="0"/>
                        <a:t>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Roche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Abbott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754398"/>
                  </a:ext>
                </a:extLst>
              </a:tr>
              <a:tr h="422185">
                <a:tc>
                  <a:txBody>
                    <a:bodyPr/>
                    <a:lstStyle/>
                    <a:p>
                      <a:r>
                        <a:rPr lang="en-GB" sz="1200" dirty="0"/>
                        <a:t>C-peptide (</a:t>
                      </a:r>
                      <a:r>
                        <a:rPr lang="en-GB" sz="1200" dirty="0" err="1"/>
                        <a:t>pmol</a:t>
                      </a:r>
                      <a:r>
                        <a:rPr lang="en-GB" sz="1200" dirty="0"/>
                        <a:t>/L)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/>
                        <a:t>370 - 1470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258 - 1718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272403"/>
                  </a:ext>
                </a:extLst>
              </a:tr>
            </a:tbl>
          </a:graphicData>
        </a:graphic>
      </p:graphicFrame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0" y="6488668"/>
            <a:ext cx="2862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 action="ppaction://hlinksldjump"/>
              </a:rPr>
              <a:t>Return to test list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8656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312CF-37BD-4D10-9A3E-68769EAD6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Free T3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134F3-CB3D-4116-9D7F-2AF7DFA15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1120" y="2748668"/>
            <a:ext cx="3491204" cy="7708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1200" dirty="0">
                <a:latin typeface="Arial"/>
                <a:cs typeface="Arial"/>
              </a:rPr>
              <a:t>Mean negative bias -19%</a:t>
            </a:r>
          </a:p>
          <a:p>
            <a:r>
              <a:rPr lang="en-GB" sz="1200" dirty="0">
                <a:latin typeface="Arial"/>
                <a:cs typeface="Arial"/>
              </a:rPr>
              <a:t>New reference range:</a:t>
            </a:r>
            <a:endParaRPr lang="en-GB" sz="1200" dirty="0"/>
          </a:p>
        </p:txBody>
      </p:sp>
      <p:pic>
        <p:nvPicPr>
          <p:cNvPr id="4" name="Picture 3" descr="A graph with blue dots&#10;&#10;Description automatically generated">
            <a:extLst>
              <a:ext uri="{FF2B5EF4-FFF2-40B4-BE49-F238E27FC236}">
                <a16:creationId xmlns:a16="http://schemas.microsoft.com/office/drawing/2014/main" id="{ABE3F0C6-5740-ABDC-AE3E-0ADC5B47C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80154"/>
            <a:ext cx="4937882" cy="4888912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A4D0269-ED7D-68DB-1A58-82F4E30AAE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705449"/>
              </p:ext>
            </p:extLst>
          </p:nvPr>
        </p:nvGraphicFramePr>
        <p:xfrm>
          <a:off x="7561120" y="3429000"/>
          <a:ext cx="3985050" cy="844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4485">
                  <a:extLst>
                    <a:ext uri="{9D8B030D-6E8A-4147-A177-3AD203B41FA5}">
                      <a16:colId xmlns:a16="http://schemas.microsoft.com/office/drawing/2014/main" val="637388268"/>
                    </a:ext>
                  </a:extLst>
                </a:gridCol>
                <a:gridCol w="1266566">
                  <a:extLst>
                    <a:ext uri="{9D8B030D-6E8A-4147-A177-3AD203B41FA5}">
                      <a16:colId xmlns:a16="http://schemas.microsoft.com/office/drawing/2014/main" val="4126300654"/>
                    </a:ext>
                  </a:extLst>
                </a:gridCol>
                <a:gridCol w="1523999">
                  <a:extLst>
                    <a:ext uri="{9D8B030D-6E8A-4147-A177-3AD203B41FA5}">
                      <a16:colId xmlns:a16="http://schemas.microsoft.com/office/drawing/2014/main" val="2883841125"/>
                    </a:ext>
                  </a:extLst>
                </a:gridCol>
              </a:tblGrid>
              <a:tr h="422185">
                <a:tc>
                  <a:txBody>
                    <a:bodyPr/>
                    <a:lstStyle/>
                    <a:p>
                      <a:r>
                        <a:rPr lang="en-GB" sz="1200" dirty="0"/>
                        <a:t>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Roche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Abbott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754398"/>
                  </a:ext>
                </a:extLst>
              </a:tr>
              <a:tr h="422185">
                <a:tc>
                  <a:txBody>
                    <a:bodyPr/>
                    <a:lstStyle/>
                    <a:p>
                      <a:r>
                        <a:rPr lang="en-GB" sz="1200" dirty="0"/>
                        <a:t>FT3 (</a:t>
                      </a:r>
                      <a:r>
                        <a:rPr lang="en-GB" sz="1200" dirty="0" err="1"/>
                        <a:t>pmol</a:t>
                      </a:r>
                      <a:r>
                        <a:rPr lang="en-GB" sz="1200" dirty="0"/>
                        <a:t>/L)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/>
                        <a:t>3.1 - 6.8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2.4 - 6.0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272403"/>
                  </a:ext>
                </a:extLst>
              </a:tr>
            </a:tbl>
          </a:graphicData>
        </a:graphic>
      </p:graphicFrame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0" y="6488668"/>
            <a:ext cx="2862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 action="ppaction://hlinksldjump"/>
              </a:rPr>
              <a:t>Return to test list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2969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312CF-37BD-4D10-9A3E-68769EAD6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Free T4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134F3-CB3D-4116-9D7F-2AF7DFA15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8750" y="2568649"/>
            <a:ext cx="4275854" cy="13374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1200" dirty="0">
                <a:latin typeface="Arial"/>
                <a:cs typeface="Arial"/>
              </a:rPr>
              <a:t>Mean negative bias -30%</a:t>
            </a:r>
          </a:p>
          <a:p>
            <a:r>
              <a:rPr lang="en-GB" sz="1200" dirty="0">
                <a:latin typeface="Arial"/>
                <a:cs typeface="Arial"/>
              </a:rPr>
              <a:t>Percentage bias increases with concentration</a:t>
            </a:r>
          </a:p>
          <a:p>
            <a:r>
              <a:rPr lang="en-GB" sz="1200" dirty="0">
                <a:latin typeface="Arial"/>
                <a:cs typeface="Arial"/>
              </a:rPr>
              <a:t>Assay design less susceptible to falsely raised results</a:t>
            </a:r>
          </a:p>
          <a:p>
            <a:r>
              <a:rPr lang="en-GB" sz="1200" dirty="0">
                <a:latin typeface="Arial"/>
                <a:cs typeface="Arial"/>
              </a:rPr>
              <a:t>New reference range:</a:t>
            </a:r>
            <a:endParaRPr lang="en-GB" sz="1200" dirty="0"/>
          </a:p>
        </p:txBody>
      </p:sp>
      <p:pic>
        <p:nvPicPr>
          <p:cNvPr id="4" name="Picture 3" descr="A graph with blue dots&#10;&#10;Description automatically generated">
            <a:extLst>
              <a:ext uri="{FF2B5EF4-FFF2-40B4-BE49-F238E27FC236}">
                <a16:creationId xmlns:a16="http://schemas.microsoft.com/office/drawing/2014/main" id="{3B9A85D3-6EE8-B3F7-D6B4-DE8F1650C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31" y="1186876"/>
            <a:ext cx="5040086" cy="5040086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FB7B6EA-1AC5-57F4-415A-FBC932635A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2736700"/>
              </p:ext>
            </p:extLst>
          </p:nvPr>
        </p:nvGraphicFramePr>
        <p:xfrm>
          <a:off x="7435619" y="3803465"/>
          <a:ext cx="3985050" cy="844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4485">
                  <a:extLst>
                    <a:ext uri="{9D8B030D-6E8A-4147-A177-3AD203B41FA5}">
                      <a16:colId xmlns:a16="http://schemas.microsoft.com/office/drawing/2014/main" val="637388268"/>
                    </a:ext>
                  </a:extLst>
                </a:gridCol>
                <a:gridCol w="1266566">
                  <a:extLst>
                    <a:ext uri="{9D8B030D-6E8A-4147-A177-3AD203B41FA5}">
                      <a16:colId xmlns:a16="http://schemas.microsoft.com/office/drawing/2014/main" val="4126300654"/>
                    </a:ext>
                  </a:extLst>
                </a:gridCol>
                <a:gridCol w="1523999">
                  <a:extLst>
                    <a:ext uri="{9D8B030D-6E8A-4147-A177-3AD203B41FA5}">
                      <a16:colId xmlns:a16="http://schemas.microsoft.com/office/drawing/2014/main" val="2883841125"/>
                    </a:ext>
                  </a:extLst>
                </a:gridCol>
              </a:tblGrid>
              <a:tr h="422185">
                <a:tc>
                  <a:txBody>
                    <a:bodyPr/>
                    <a:lstStyle/>
                    <a:p>
                      <a:r>
                        <a:rPr lang="en-GB" sz="1200" dirty="0"/>
                        <a:t>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Roche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Abbott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754398"/>
                  </a:ext>
                </a:extLst>
              </a:tr>
              <a:tr h="422185">
                <a:tc>
                  <a:txBody>
                    <a:bodyPr/>
                    <a:lstStyle/>
                    <a:p>
                      <a:r>
                        <a:rPr lang="en-GB" sz="1200" dirty="0"/>
                        <a:t>FT4 (</a:t>
                      </a:r>
                      <a:r>
                        <a:rPr lang="en-GB" sz="1200" dirty="0" err="1"/>
                        <a:t>pmol</a:t>
                      </a:r>
                      <a:r>
                        <a:rPr lang="en-GB" sz="1200" dirty="0"/>
                        <a:t>/L)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/>
                        <a:t>11.0 - 21.2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9.0 - 19.1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272403"/>
                  </a:ext>
                </a:extLst>
              </a:tr>
            </a:tbl>
          </a:graphicData>
        </a:graphic>
      </p:graphicFrame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0" y="6488668"/>
            <a:ext cx="2862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 action="ppaction://hlinksldjump"/>
              </a:rPr>
              <a:t>Return to test list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7533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312CF-37BD-4D10-9A3E-68769EAD6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Insulin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134F3-CB3D-4116-9D7F-2AF7DFA15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9710" y="3165202"/>
            <a:ext cx="4722845" cy="12161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1200" dirty="0">
                <a:latin typeface="Arial"/>
                <a:cs typeface="Arial"/>
              </a:rPr>
              <a:t>Mean negative bias -16%</a:t>
            </a:r>
          </a:p>
          <a:p>
            <a:r>
              <a:rPr lang="en-GB" sz="1200" dirty="0">
                <a:latin typeface="Arial"/>
                <a:cs typeface="Arial"/>
              </a:rPr>
              <a:t>Will cross-react with exogenous insulins to an unknown extent</a:t>
            </a:r>
          </a:p>
          <a:p>
            <a:r>
              <a:rPr lang="en-GB" sz="1200" dirty="0">
                <a:latin typeface="Arial"/>
                <a:cs typeface="Arial"/>
              </a:rPr>
              <a:t>No reference range provided – interpret in light of glucose concentration</a:t>
            </a:r>
            <a:endParaRPr lang="en-GB" sz="1200" dirty="0"/>
          </a:p>
        </p:txBody>
      </p:sp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A8966A0D-63A9-F0BB-60CF-9F006B3CF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61493"/>
            <a:ext cx="5180045" cy="5223574"/>
          </a:xfrm>
          <a:prstGeom prst="rect">
            <a:avLst/>
          </a:prstGeom>
        </p:spPr>
      </p:pic>
      <p:sp>
        <p:nvSpPr>
          <p:cNvPr id="5" name="TextBox 4">
            <a:hlinkClick r:id="rId3" action="ppaction://hlinksldjump"/>
          </p:cNvPr>
          <p:cNvSpPr txBox="1"/>
          <p:nvPr/>
        </p:nvSpPr>
        <p:spPr>
          <a:xfrm>
            <a:off x="0" y="6488668"/>
            <a:ext cx="2862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 action="ppaction://hlinksldjump"/>
              </a:rPr>
              <a:t>Return to test list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3936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312CF-37BD-4D10-9A3E-68769EAD6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LH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134F3-CB3D-4116-9D7F-2AF7DFA15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5364" y="2806925"/>
            <a:ext cx="3743131" cy="108552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1200" dirty="0">
                <a:latin typeface="Arial"/>
                <a:cs typeface="Arial"/>
              </a:rPr>
              <a:t>Mean negative bias -50%</a:t>
            </a:r>
          </a:p>
          <a:p>
            <a:r>
              <a:rPr lang="en-GB" sz="1200" dirty="0">
                <a:latin typeface="Arial"/>
                <a:cs typeface="Arial"/>
              </a:rPr>
              <a:t>New reference ranges:</a:t>
            </a:r>
            <a:endParaRPr lang="en-GB" sz="1200" dirty="0"/>
          </a:p>
        </p:txBody>
      </p:sp>
      <p:pic>
        <p:nvPicPr>
          <p:cNvPr id="4" name="Picture 3" descr="A graph with blue dots&#10;&#10;Description automatically generated">
            <a:extLst>
              <a:ext uri="{FF2B5EF4-FFF2-40B4-BE49-F238E27FC236}">
                <a16:creationId xmlns:a16="http://schemas.microsoft.com/office/drawing/2014/main" id="{B6063E4D-5EE6-C538-1F49-F35E5367B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98615"/>
            <a:ext cx="5257800" cy="52578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D56A437-6AB4-C97C-AD4C-FF70DD66E1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002799"/>
              </p:ext>
            </p:extLst>
          </p:nvPr>
        </p:nvGraphicFramePr>
        <p:xfrm>
          <a:off x="7175364" y="3508312"/>
          <a:ext cx="4633365" cy="1904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426">
                  <a:extLst>
                    <a:ext uri="{9D8B030D-6E8A-4147-A177-3AD203B41FA5}">
                      <a16:colId xmlns:a16="http://schemas.microsoft.com/office/drawing/2014/main" val="637388268"/>
                    </a:ext>
                  </a:extLst>
                </a:gridCol>
                <a:gridCol w="647631">
                  <a:extLst>
                    <a:ext uri="{9D8B030D-6E8A-4147-A177-3AD203B41FA5}">
                      <a16:colId xmlns:a16="http://schemas.microsoft.com/office/drawing/2014/main" val="2892114454"/>
                    </a:ext>
                  </a:extLst>
                </a:gridCol>
                <a:gridCol w="1472840">
                  <a:extLst>
                    <a:ext uri="{9D8B030D-6E8A-4147-A177-3AD203B41FA5}">
                      <a16:colId xmlns:a16="http://schemas.microsoft.com/office/drawing/2014/main" val="4126300654"/>
                    </a:ext>
                  </a:extLst>
                </a:gridCol>
                <a:gridCol w="1729468">
                  <a:extLst>
                    <a:ext uri="{9D8B030D-6E8A-4147-A177-3AD203B41FA5}">
                      <a16:colId xmlns:a16="http://schemas.microsoft.com/office/drawing/2014/main" val="2883841125"/>
                    </a:ext>
                  </a:extLst>
                </a:gridCol>
              </a:tblGrid>
              <a:tr h="441643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Abbott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754398"/>
                  </a:ext>
                </a:extLst>
              </a:tr>
              <a:tr h="789605">
                <a:tc rowSpan="2">
                  <a:txBody>
                    <a:bodyPr/>
                    <a:lstStyle/>
                    <a:p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LH (IU/L)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24242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2.4-12.6 Follicular 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24242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14.0-95.6 Mid-cycle 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24242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1.0-11.4 Luteal 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24242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7.7-58.5 Post-menopause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24242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1.8-11.8 Follicular 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24242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7.6-89.1 Mid-cycle 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24242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0.6-14.0 Luteal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24242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5.2-62.0 Post-menopause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272403"/>
                  </a:ext>
                </a:extLst>
              </a:tr>
              <a:tr h="2212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1.7 - 8.6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0.6 - 12.1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443435"/>
                  </a:ext>
                </a:extLst>
              </a:tr>
            </a:tbl>
          </a:graphicData>
        </a:graphic>
      </p:graphicFrame>
      <p:sp>
        <p:nvSpPr>
          <p:cNvPr id="7" name="TextBox 6">
            <a:hlinkClick r:id="rId3" action="ppaction://hlinksldjump"/>
          </p:cNvPr>
          <p:cNvSpPr txBox="1"/>
          <p:nvPr/>
        </p:nvSpPr>
        <p:spPr>
          <a:xfrm>
            <a:off x="0" y="6488668"/>
            <a:ext cx="2862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 action="ppaction://hlinksldjump"/>
              </a:rPr>
              <a:t>Return to test list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2294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312CF-37BD-4D10-9A3E-68769EAD6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Lipase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134F3-CB3D-4116-9D7F-2AF7DFA15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2825" y="2758686"/>
            <a:ext cx="482917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1200" dirty="0">
                <a:latin typeface="Arial"/>
                <a:cs typeface="Arial"/>
              </a:rPr>
              <a:t>Mean negative bias -21%</a:t>
            </a:r>
          </a:p>
          <a:p>
            <a:r>
              <a:rPr lang="en-GB" sz="1200" dirty="0">
                <a:latin typeface="Arial"/>
                <a:cs typeface="Arial"/>
              </a:rPr>
              <a:t>New reference range doesn't account for bias:</a:t>
            </a:r>
            <a:endParaRPr lang="en-GB" sz="1200" dirty="0"/>
          </a:p>
        </p:txBody>
      </p:sp>
      <p:pic>
        <p:nvPicPr>
          <p:cNvPr id="4" name="Picture 3" descr="A screen shot of a graph&#10;&#10;Description automatically generated">
            <a:extLst>
              <a:ext uri="{FF2B5EF4-FFF2-40B4-BE49-F238E27FC236}">
                <a16:creationId xmlns:a16="http://schemas.microsoft.com/office/drawing/2014/main" id="{D2475961-0B02-787C-83F6-A9BD730AD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82791"/>
            <a:ext cx="5114731" cy="5114731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C509C54-594B-9B75-6E0A-20B20073B9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757046"/>
              </p:ext>
            </p:extLst>
          </p:nvPr>
        </p:nvGraphicFramePr>
        <p:xfrm>
          <a:off x="7458165" y="3417971"/>
          <a:ext cx="3985050" cy="844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4485">
                  <a:extLst>
                    <a:ext uri="{9D8B030D-6E8A-4147-A177-3AD203B41FA5}">
                      <a16:colId xmlns:a16="http://schemas.microsoft.com/office/drawing/2014/main" val="637388268"/>
                    </a:ext>
                  </a:extLst>
                </a:gridCol>
                <a:gridCol w="1266566">
                  <a:extLst>
                    <a:ext uri="{9D8B030D-6E8A-4147-A177-3AD203B41FA5}">
                      <a16:colId xmlns:a16="http://schemas.microsoft.com/office/drawing/2014/main" val="4126300654"/>
                    </a:ext>
                  </a:extLst>
                </a:gridCol>
                <a:gridCol w="1523999">
                  <a:extLst>
                    <a:ext uri="{9D8B030D-6E8A-4147-A177-3AD203B41FA5}">
                      <a16:colId xmlns:a16="http://schemas.microsoft.com/office/drawing/2014/main" val="2883841125"/>
                    </a:ext>
                  </a:extLst>
                </a:gridCol>
              </a:tblGrid>
              <a:tr h="422185">
                <a:tc>
                  <a:txBody>
                    <a:bodyPr/>
                    <a:lstStyle/>
                    <a:p>
                      <a:r>
                        <a:rPr lang="en-GB" sz="1200" dirty="0"/>
                        <a:t>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Roche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Abbott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754398"/>
                  </a:ext>
                </a:extLst>
              </a:tr>
              <a:tr h="422185">
                <a:tc>
                  <a:txBody>
                    <a:bodyPr/>
                    <a:lstStyle/>
                    <a:p>
                      <a:r>
                        <a:rPr lang="en-GB" sz="1200" dirty="0"/>
                        <a:t>Lipase (U/L)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/>
                        <a:t>13 - 60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≤60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272403"/>
                  </a:ext>
                </a:extLst>
              </a:tr>
            </a:tbl>
          </a:graphicData>
        </a:graphic>
      </p:graphicFrame>
      <p:sp>
        <p:nvSpPr>
          <p:cNvPr id="7" name="TextBox 6">
            <a:hlinkClick r:id="rId3" action="ppaction://hlinksldjump"/>
          </p:cNvPr>
          <p:cNvSpPr txBox="1"/>
          <p:nvPr/>
        </p:nvSpPr>
        <p:spPr>
          <a:xfrm>
            <a:off x="0" y="6488668"/>
            <a:ext cx="2862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 action="ppaction://hlinksldjump"/>
              </a:rPr>
              <a:t>Return to test list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1582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312CF-37BD-4D10-9A3E-68769EAD6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Progesterone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134F3-CB3D-4116-9D7F-2AF7DFA15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3314" y="2449118"/>
            <a:ext cx="4620208" cy="11228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1200" dirty="0">
                <a:latin typeface="Arial"/>
                <a:cs typeface="Arial"/>
              </a:rPr>
              <a:t>Mean negative bias -17%</a:t>
            </a:r>
          </a:p>
          <a:p>
            <a:r>
              <a:rPr lang="en-GB" sz="1200" dirty="0">
                <a:latin typeface="Arial"/>
                <a:cs typeface="Arial"/>
              </a:rPr>
              <a:t>New reference ranges:</a:t>
            </a:r>
            <a:endParaRPr lang="en-GB" sz="1200" dirty="0"/>
          </a:p>
        </p:txBody>
      </p:sp>
      <p:pic>
        <p:nvPicPr>
          <p:cNvPr id="4" name="Picture 3" descr="A screen shot of a graph&#10;&#10;Description automatically generated">
            <a:extLst>
              <a:ext uri="{FF2B5EF4-FFF2-40B4-BE49-F238E27FC236}">
                <a16:creationId xmlns:a16="http://schemas.microsoft.com/office/drawing/2014/main" id="{711A0264-8883-AB94-53C4-4A3262265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93" y="1202225"/>
            <a:ext cx="5011964" cy="5011964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8F881E2-BF00-8F93-E11B-2F550F6AA6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579880"/>
              </p:ext>
            </p:extLst>
          </p:nvPr>
        </p:nvGraphicFramePr>
        <p:xfrm>
          <a:off x="6923314" y="3124472"/>
          <a:ext cx="4850839" cy="1848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1488">
                  <a:extLst>
                    <a:ext uri="{9D8B030D-6E8A-4147-A177-3AD203B41FA5}">
                      <a16:colId xmlns:a16="http://schemas.microsoft.com/office/drawing/2014/main" val="637388268"/>
                    </a:ext>
                  </a:extLst>
                </a:gridCol>
                <a:gridCol w="678262">
                  <a:extLst>
                    <a:ext uri="{9D8B030D-6E8A-4147-A177-3AD203B41FA5}">
                      <a16:colId xmlns:a16="http://schemas.microsoft.com/office/drawing/2014/main" val="2892114454"/>
                    </a:ext>
                  </a:extLst>
                </a:gridCol>
                <a:gridCol w="1575320">
                  <a:extLst>
                    <a:ext uri="{9D8B030D-6E8A-4147-A177-3AD203B41FA5}">
                      <a16:colId xmlns:a16="http://schemas.microsoft.com/office/drawing/2014/main" val="4126300654"/>
                    </a:ext>
                  </a:extLst>
                </a:gridCol>
                <a:gridCol w="1415769">
                  <a:extLst>
                    <a:ext uri="{9D8B030D-6E8A-4147-A177-3AD203B41FA5}">
                      <a16:colId xmlns:a16="http://schemas.microsoft.com/office/drawing/2014/main" val="2883841125"/>
                    </a:ext>
                  </a:extLst>
                </a:gridCol>
              </a:tblGrid>
              <a:tr h="421260">
                <a:tc>
                  <a:txBody>
                    <a:bodyPr/>
                    <a:lstStyle/>
                    <a:p>
                      <a:r>
                        <a:rPr lang="en-GB" sz="1200" dirty="0"/>
                        <a:t>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/>
                        <a:t>Sex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Roche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Abbott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754398"/>
                  </a:ext>
                </a:extLst>
              </a:tr>
              <a:tr h="821156">
                <a:tc rowSpan="2">
                  <a:txBody>
                    <a:bodyPr/>
                    <a:lstStyle/>
                    <a:p>
                      <a:r>
                        <a:rPr lang="en-GB" sz="1200" dirty="0"/>
                        <a:t>Progesterone (nmol/L)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/>
                        <a:t>Female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242424"/>
                          </a:solidFill>
                          <a:latin typeface="Aptos Narrow"/>
                        </a:rPr>
                        <a:t>Follicular &lt; 0.7, Ovulatory &lt;13.3, Luteal 13.1-46.3, Post-menopause </a:t>
                      </a:r>
                      <a:endParaRPr lang="en-US" sz="1200" dirty="0"/>
                    </a:p>
                    <a:p>
                      <a:pPr lvl="0"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242424"/>
                          </a:solidFill>
                          <a:latin typeface="Aptos Narrow"/>
                        </a:rPr>
                        <a:t>&lt; 0.6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242424"/>
                          </a:solidFill>
                          <a:latin typeface="Aptos Narrow"/>
                        </a:rPr>
                        <a:t>Follicular &lt;1.6, Luteal 3.8-50.6, Post-menopause &lt;1.6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272403"/>
                  </a:ext>
                </a:extLst>
              </a:tr>
              <a:tr h="4212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/>
                        <a:t>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/>
                        <a:t>&lt;0.6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/>
                        <a:t>&lt;1.6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443435"/>
                  </a:ext>
                </a:extLst>
              </a:tr>
            </a:tbl>
          </a:graphicData>
        </a:graphic>
      </p:graphicFrame>
      <p:sp>
        <p:nvSpPr>
          <p:cNvPr id="7" name="TextBox 6">
            <a:hlinkClick r:id="rId3" action="ppaction://hlinksldjump"/>
          </p:cNvPr>
          <p:cNvSpPr txBox="1"/>
          <p:nvPr/>
        </p:nvSpPr>
        <p:spPr>
          <a:xfrm>
            <a:off x="0" y="6488668"/>
            <a:ext cx="2862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 action="ppaction://hlinksldjump"/>
              </a:rPr>
              <a:t>Return to test list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1045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312CF-37BD-4D10-9A3E-68769EAD6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Prolactin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134F3-CB3D-4116-9D7F-2AF7DFA15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7439" y="2677729"/>
            <a:ext cx="4564224" cy="11228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1200" dirty="0">
                <a:latin typeface="Arial"/>
                <a:cs typeface="Arial"/>
              </a:rPr>
              <a:t>Overall negative bias approximately up to –20%</a:t>
            </a:r>
          </a:p>
          <a:p>
            <a:r>
              <a:rPr lang="en-GB" sz="1200" dirty="0">
                <a:latin typeface="Arial"/>
                <a:cs typeface="Arial"/>
              </a:rPr>
              <a:t>Greater cross-reactivity with macroprolactin</a:t>
            </a:r>
          </a:p>
          <a:p>
            <a:r>
              <a:rPr lang="en-GB" sz="1200" dirty="0">
                <a:latin typeface="Arial"/>
                <a:cs typeface="Arial"/>
              </a:rPr>
              <a:t>New reference range:</a:t>
            </a:r>
            <a:endParaRPr lang="en-GB" sz="12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D8FF527-FE9B-7EB2-857C-393641C66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795945"/>
              </p:ext>
            </p:extLst>
          </p:nvPr>
        </p:nvGraphicFramePr>
        <p:xfrm>
          <a:off x="7203233" y="3530826"/>
          <a:ext cx="4392636" cy="1122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4693">
                  <a:extLst>
                    <a:ext uri="{9D8B030D-6E8A-4147-A177-3AD203B41FA5}">
                      <a16:colId xmlns:a16="http://schemas.microsoft.com/office/drawing/2014/main" val="637388268"/>
                    </a:ext>
                  </a:extLst>
                </a:gridCol>
                <a:gridCol w="1033512">
                  <a:extLst>
                    <a:ext uri="{9D8B030D-6E8A-4147-A177-3AD203B41FA5}">
                      <a16:colId xmlns:a16="http://schemas.microsoft.com/office/drawing/2014/main" val="2892114454"/>
                    </a:ext>
                  </a:extLst>
                </a:gridCol>
                <a:gridCol w="1317701">
                  <a:extLst>
                    <a:ext uri="{9D8B030D-6E8A-4147-A177-3AD203B41FA5}">
                      <a16:colId xmlns:a16="http://schemas.microsoft.com/office/drawing/2014/main" val="4126300654"/>
                    </a:ext>
                  </a:extLst>
                </a:gridCol>
                <a:gridCol w="1066730">
                  <a:extLst>
                    <a:ext uri="{9D8B030D-6E8A-4147-A177-3AD203B41FA5}">
                      <a16:colId xmlns:a16="http://schemas.microsoft.com/office/drawing/2014/main" val="2883841125"/>
                    </a:ext>
                  </a:extLst>
                </a:gridCol>
              </a:tblGrid>
              <a:tr h="374283">
                <a:tc>
                  <a:txBody>
                    <a:bodyPr/>
                    <a:lstStyle/>
                    <a:p>
                      <a:r>
                        <a:rPr lang="en-GB" sz="1200" dirty="0"/>
                        <a:t>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/>
                        <a:t>Sex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Roche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Abbott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754398"/>
                  </a:ext>
                </a:extLst>
              </a:tr>
              <a:tr h="374283">
                <a:tc rowSpan="2">
                  <a:txBody>
                    <a:bodyPr/>
                    <a:lstStyle/>
                    <a:p>
                      <a:r>
                        <a:rPr lang="en-GB" sz="1200" dirty="0"/>
                        <a:t>Prolactin (</a:t>
                      </a:r>
                      <a:r>
                        <a:rPr lang="en-GB" sz="1200" dirty="0" err="1"/>
                        <a:t>mIU</a:t>
                      </a:r>
                      <a:r>
                        <a:rPr lang="en-GB" sz="1200" dirty="0"/>
                        <a:t>/L)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/>
                        <a:t>Female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242424"/>
                          </a:solidFill>
                          <a:latin typeface="Calibri"/>
                        </a:rPr>
                        <a:t>102 - 496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242424"/>
                          </a:solidFill>
                          <a:latin typeface="Calibri"/>
                        </a:rPr>
                        <a:t>109 - 557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272403"/>
                  </a:ext>
                </a:extLst>
              </a:tr>
              <a:tr h="3742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/>
                        <a:t>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/>
                        <a:t>86 - 324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/>
                        <a:t>73 - 407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443435"/>
                  </a:ext>
                </a:extLst>
              </a:tr>
            </a:tbl>
          </a:graphicData>
        </a:graphic>
      </p:graphicFrame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B2CE5BCE-D2D0-6E48-4510-7959148BA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40953"/>
            <a:ext cx="5375988" cy="5119248"/>
          </a:xfrm>
          <a:prstGeom prst="rect">
            <a:avLst/>
          </a:prstGeom>
        </p:spPr>
      </p:pic>
      <p:sp>
        <p:nvSpPr>
          <p:cNvPr id="7" name="TextBox 6">
            <a:hlinkClick r:id="rId3" action="ppaction://hlinksldjump"/>
          </p:cNvPr>
          <p:cNvSpPr txBox="1"/>
          <p:nvPr/>
        </p:nvSpPr>
        <p:spPr>
          <a:xfrm>
            <a:off x="0" y="6488668"/>
            <a:ext cx="2862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 action="ppaction://hlinksldjump"/>
              </a:rPr>
              <a:t>Return to test list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1724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312CF-37BD-4D10-9A3E-68769EAD6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PTH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134F3-CB3D-4116-9D7F-2AF7DFA15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6065" y="2581710"/>
            <a:ext cx="4592216" cy="11228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1200" dirty="0">
                <a:latin typeface="Arial"/>
                <a:cs typeface="Arial"/>
              </a:rPr>
              <a:t>Mean positive bias +39%</a:t>
            </a:r>
          </a:p>
          <a:p>
            <a:r>
              <a:rPr lang="en-GB" sz="1200" dirty="0">
                <a:latin typeface="Arial"/>
                <a:cs typeface="Arial"/>
              </a:rPr>
              <a:t>Change in reference range doesn't account for bias</a:t>
            </a:r>
          </a:p>
          <a:p>
            <a:r>
              <a:rPr lang="en-GB" sz="1200" dirty="0">
                <a:latin typeface="Arial"/>
                <a:cs typeface="Arial"/>
              </a:rPr>
              <a:t>New reference range:</a:t>
            </a:r>
            <a:endParaRPr lang="en-GB" sz="1200" dirty="0"/>
          </a:p>
        </p:txBody>
      </p:sp>
      <p:pic>
        <p:nvPicPr>
          <p:cNvPr id="4" name="Picture 3" descr="A screen shot of a graph&#10;&#10;Description automatically generated">
            <a:extLst>
              <a:ext uri="{FF2B5EF4-FFF2-40B4-BE49-F238E27FC236}">
                <a16:creationId xmlns:a16="http://schemas.microsoft.com/office/drawing/2014/main" id="{E303E154-A04B-1619-E4AA-415E5A53D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12" y="1121625"/>
            <a:ext cx="5375988" cy="536704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2FBDEB4-8D2A-B4D5-EA5C-4208D8537B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74404"/>
              </p:ext>
            </p:extLst>
          </p:nvPr>
        </p:nvGraphicFramePr>
        <p:xfrm>
          <a:off x="7486938" y="3463544"/>
          <a:ext cx="3985050" cy="844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4485">
                  <a:extLst>
                    <a:ext uri="{9D8B030D-6E8A-4147-A177-3AD203B41FA5}">
                      <a16:colId xmlns:a16="http://schemas.microsoft.com/office/drawing/2014/main" val="637388268"/>
                    </a:ext>
                  </a:extLst>
                </a:gridCol>
                <a:gridCol w="1266566">
                  <a:extLst>
                    <a:ext uri="{9D8B030D-6E8A-4147-A177-3AD203B41FA5}">
                      <a16:colId xmlns:a16="http://schemas.microsoft.com/office/drawing/2014/main" val="4126300654"/>
                    </a:ext>
                  </a:extLst>
                </a:gridCol>
                <a:gridCol w="1523999">
                  <a:extLst>
                    <a:ext uri="{9D8B030D-6E8A-4147-A177-3AD203B41FA5}">
                      <a16:colId xmlns:a16="http://schemas.microsoft.com/office/drawing/2014/main" val="2883841125"/>
                    </a:ext>
                  </a:extLst>
                </a:gridCol>
              </a:tblGrid>
              <a:tr h="422185">
                <a:tc>
                  <a:txBody>
                    <a:bodyPr/>
                    <a:lstStyle/>
                    <a:p>
                      <a:r>
                        <a:rPr lang="en-GB" sz="1200" dirty="0"/>
                        <a:t>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Roche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Abbott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754398"/>
                  </a:ext>
                </a:extLst>
              </a:tr>
              <a:tr h="422185">
                <a:tc>
                  <a:txBody>
                    <a:bodyPr/>
                    <a:lstStyle/>
                    <a:p>
                      <a:r>
                        <a:rPr lang="en-GB" sz="1200" dirty="0"/>
                        <a:t>PTH (ng/L)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/>
                        <a:t>15 - 65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15 - 68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272403"/>
                  </a:ext>
                </a:extLst>
              </a:tr>
            </a:tbl>
          </a:graphicData>
        </a:graphic>
      </p:graphicFrame>
      <p:sp>
        <p:nvSpPr>
          <p:cNvPr id="7" name="TextBox 6">
            <a:hlinkClick r:id="rId3" action="ppaction://hlinksldjump"/>
          </p:cNvPr>
          <p:cNvSpPr txBox="1"/>
          <p:nvPr/>
        </p:nvSpPr>
        <p:spPr>
          <a:xfrm>
            <a:off x="0" y="6488668"/>
            <a:ext cx="2862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 action="ppaction://hlinksldjump"/>
              </a:rPr>
              <a:t>Return to test list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2627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312CF-37BD-4D10-9A3E-68769EAD6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Troponin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134F3-CB3D-4116-9D7F-2AF7DFA15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9122" y="2448952"/>
            <a:ext cx="4972050" cy="26505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1200" dirty="0">
                <a:latin typeface="Arial"/>
                <a:cs typeface="Arial"/>
              </a:rPr>
              <a:t>Move from Troponin T to Troponin I</a:t>
            </a:r>
          </a:p>
          <a:p>
            <a:r>
              <a:rPr lang="en-GB" sz="1200" dirty="0">
                <a:latin typeface="Arial"/>
                <a:cs typeface="Arial"/>
              </a:rPr>
              <a:t>Results are not comparable: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GB" sz="1200" dirty="0">
                <a:latin typeface="Arial"/>
                <a:cs typeface="Arial"/>
              </a:rPr>
              <a:t>&lt;100 ng/L little comparability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GB" sz="1200" dirty="0">
                <a:latin typeface="Arial"/>
                <a:cs typeface="Arial"/>
              </a:rPr>
              <a:t>&gt;100 ng/L large positive bias (&gt;100%)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GB" sz="1200" dirty="0">
                <a:latin typeface="Arial"/>
                <a:cs typeface="Arial"/>
              </a:rPr>
              <a:t>New KCH chest pain protocol</a:t>
            </a:r>
          </a:p>
          <a:p>
            <a:r>
              <a:rPr lang="en-GB" sz="1200" dirty="0">
                <a:latin typeface="Arial"/>
                <a:cs typeface="Arial"/>
              </a:rPr>
              <a:t>Reference ranges:</a:t>
            </a:r>
            <a:endParaRPr lang="en-GB" sz="1200" dirty="0"/>
          </a:p>
        </p:txBody>
      </p:sp>
      <p:pic>
        <p:nvPicPr>
          <p:cNvPr id="4" name="Picture 3" descr="A screen shot of a graph&#10;&#10;Description automatically generated">
            <a:extLst>
              <a:ext uri="{FF2B5EF4-FFF2-40B4-BE49-F238E27FC236}">
                <a16:creationId xmlns:a16="http://schemas.microsoft.com/office/drawing/2014/main" id="{71839687-6576-FB87-7E1B-776CFAB4B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06110"/>
            <a:ext cx="5050994" cy="5087932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CEEED32-72EA-BFEE-AC89-299F4F1C1A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608014"/>
              </p:ext>
            </p:extLst>
          </p:nvPr>
        </p:nvGraphicFramePr>
        <p:xfrm>
          <a:off x="6929584" y="4103583"/>
          <a:ext cx="4972050" cy="1270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2954">
                  <a:extLst>
                    <a:ext uri="{9D8B030D-6E8A-4147-A177-3AD203B41FA5}">
                      <a16:colId xmlns:a16="http://schemas.microsoft.com/office/drawing/2014/main" val="637388268"/>
                    </a:ext>
                  </a:extLst>
                </a:gridCol>
                <a:gridCol w="1224572">
                  <a:extLst>
                    <a:ext uri="{9D8B030D-6E8A-4147-A177-3AD203B41FA5}">
                      <a16:colId xmlns:a16="http://schemas.microsoft.com/office/drawing/2014/main" val="4126300654"/>
                    </a:ext>
                  </a:extLst>
                </a:gridCol>
                <a:gridCol w="1067262">
                  <a:extLst>
                    <a:ext uri="{9D8B030D-6E8A-4147-A177-3AD203B41FA5}">
                      <a16:colId xmlns:a16="http://schemas.microsoft.com/office/drawing/2014/main" val="2883841125"/>
                    </a:ext>
                  </a:extLst>
                </a:gridCol>
                <a:gridCol w="1067262">
                  <a:extLst>
                    <a:ext uri="{9D8B030D-6E8A-4147-A177-3AD203B41FA5}">
                      <a16:colId xmlns:a16="http://schemas.microsoft.com/office/drawing/2014/main" val="3684320000"/>
                    </a:ext>
                  </a:extLst>
                </a:gridCol>
              </a:tblGrid>
              <a:tr h="317713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dirty="0"/>
                        <a:t>Female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754398"/>
                  </a:ext>
                </a:extLst>
              </a:tr>
              <a:tr h="317713">
                <a:tc rowSpan="3"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Troponin I (ng/L)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dirty="0"/>
                        <a:t>&lt;6m</a:t>
                      </a:r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≤56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272403"/>
                  </a:ext>
                </a:extLst>
              </a:tr>
              <a:tr h="3177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dirty="0"/>
                        <a:t>6m-19y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dirty="0"/>
                        <a:t>≤6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277340"/>
                  </a:ext>
                </a:extLst>
              </a:tr>
              <a:tr h="3177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dirty="0"/>
                        <a:t>19+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dirty="0"/>
                        <a:t>&lt;35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dirty="0"/>
                        <a:t>&lt;16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3477763"/>
                  </a:ext>
                </a:extLst>
              </a:tr>
            </a:tbl>
          </a:graphicData>
        </a:graphic>
      </p:graphicFrame>
      <p:sp>
        <p:nvSpPr>
          <p:cNvPr id="7" name="TextBox 6">
            <a:hlinkClick r:id="rId3" action="ppaction://hlinksldjump"/>
          </p:cNvPr>
          <p:cNvSpPr txBox="1"/>
          <p:nvPr/>
        </p:nvSpPr>
        <p:spPr>
          <a:xfrm>
            <a:off x="0" y="6488668"/>
            <a:ext cx="2862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 action="ppaction://hlinksldjump"/>
              </a:rPr>
              <a:t>Return to test list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9502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CB55D-0EA7-DC9F-EC01-E63506CFB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581181"/>
            <a:ext cx="6124731" cy="71203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7AD"/>
                </a:solidFill>
                <a:latin typeface="Arial"/>
                <a:cs typeface="Arial"/>
              </a:rPr>
              <a:t>Notable test changes</a:t>
            </a:r>
            <a:endParaRPr lang="en-US" dirty="0">
              <a:solidFill>
                <a:srgbClr val="0077AD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A2F53-ABBF-BE61-462C-9E0508F88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BB84DF-21AF-7742-ADBC-33814B7870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0C17879-58C0-5E95-BA5B-81523C72F6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6898214"/>
              </p:ext>
            </p:extLst>
          </p:nvPr>
        </p:nvGraphicFramePr>
        <p:xfrm>
          <a:off x="838200" y="1825625"/>
          <a:ext cx="5285036" cy="37083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42518">
                  <a:extLst>
                    <a:ext uri="{9D8B030D-6E8A-4147-A177-3AD203B41FA5}">
                      <a16:colId xmlns:a16="http://schemas.microsoft.com/office/drawing/2014/main" val="3302415011"/>
                    </a:ext>
                  </a:extLst>
                </a:gridCol>
                <a:gridCol w="2642518">
                  <a:extLst>
                    <a:ext uri="{9D8B030D-6E8A-4147-A177-3AD203B41FA5}">
                      <a16:colId xmlns:a16="http://schemas.microsoft.com/office/drawing/2014/main" val="723012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/>
                          <a:hlinkClick r:id="rId2" action="ppaction://hlinksldjump"/>
                        </a:rPr>
                        <a:t>Equipment change</a:t>
                      </a:r>
                      <a:endParaRPr lang="en-GB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800" u="none" strike="noStrike" noProof="0" dirty="0">
                          <a:solidFill>
                            <a:srgbClr val="000000"/>
                          </a:solidFill>
                          <a:latin typeface="Arial"/>
                          <a:hlinkClick r:id="rId3" action="ppaction://hlinksldjump"/>
                        </a:rPr>
                        <a:t>Insulin</a:t>
                      </a:r>
                      <a:endParaRPr lang="en-US" dirty="0"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2753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/>
                          <a:hlinkClick r:id="rId4" action="ppaction://hlinksldjump"/>
                        </a:rPr>
                        <a:t>Albumin</a:t>
                      </a:r>
                      <a:endParaRPr lang="en-GB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dirty="0">
                          <a:latin typeface="Arial"/>
                          <a:hlinkClick r:id="rId5" action="ppaction://hlinksldjump"/>
                        </a:rPr>
                        <a:t>LH</a:t>
                      </a:r>
                      <a:endParaRPr lang="en-US" dirty="0"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224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/>
                          <a:hlinkClick r:id="rId6" action="ppaction://hlinksldjump"/>
                        </a:rPr>
                        <a:t>Bile acids</a:t>
                      </a:r>
                      <a:endParaRPr lang="en-GB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dirty="0">
                          <a:latin typeface="Arial"/>
                          <a:hlinkClick r:id="rId7" action="ppaction://hlinksldjump"/>
                        </a:rPr>
                        <a:t>Lipase</a:t>
                      </a:r>
                      <a:endParaRPr lang="en-US" dirty="0"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8427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/>
                          <a:hlinkClick r:id="rId8" action="ppaction://hlinksldjump"/>
                        </a:rPr>
                        <a:t>CA125</a:t>
                      </a:r>
                      <a:endParaRPr lang="en-GB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dirty="0">
                          <a:latin typeface="Arial"/>
                          <a:hlinkClick r:id="rId9" action="ppaction://hlinksldjump"/>
                        </a:rPr>
                        <a:t>Progesterone</a:t>
                      </a:r>
                      <a:endParaRPr lang="en-US" dirty="0"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3133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/>
                          <a:hlinkClick r:id="rId10" action="ppaction://hlinksldjump"/>
                        </a:rPr>
                        <a:t>CA19-9</a:t>
                      </a:r>
                      <a:endParaRPr lang="en-GB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dirty="0">
                          <a:latin typeface="Arial"/>
                          <a:hlinkClick r:id="rId11" action="ppaction://hlinksldjump"/>
                        </a:rPr>
                        <a:t>Prolactin</a:t>
                      </a:r>
                      <a:endParaRPr lang="en-US" dirty="0"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3228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/>
                          <a:hlinkClick r:id="rId12" action="ppaction://hlinksldjump"/>
                        </a:rPr>
                        <a:t>Caeruloplasmin</a:t>
                      </a:r>
                      <a:endParaRPr lang="en-GB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dirty="0">
                          <a:latin typeface="Arial"/>
                          <a:hlinkClick r:id="rId13" action="ppaction://hlinksldjump"/>
                        </a:rPr>
                        <a:t>PTH</a:t>
                      </a:r>
                      <a:endParaRPr lang="en-US" dirty="0"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158272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dirty="0">
                          <a:latin typeface="Arial"/>
                          <a:hlinkClick r:id="rId14" action="ppaction://hlinksldjump"/>
                        </a:rPr>
                        <a:t>Cortisol</a:t>
                      </a:r>
                      <a:endParaRPr lang="en-GB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dirty="0">
                          <a:latin typeface="Arial"/>
                          <a:hlinkClick r:id="rId15" action="ppaction://hlinksldjump"/>
                        </a:rPr>
                        <a:t>Troponin</a:t>
                      </a:r>
                      <a:endParaRPr lang="en-US" dirty="0"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0326055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dirty="0">
                          <a:latin typeface="Arial"/>
                          <a:hlinkClick r:id="rId16" action="ppaction://hlinksldjump"/>
                        </a:rPr>
                        <a:t>C-peptide</a:t>
                      </a:r>
                      <a:endParaRPr lang="en-GB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dirty="0">
                          <a:latin typeface="Arial"/>
                          <a:hlinkClick r:id="rId17" action="ppaction://hlinksldjump"/>
                        </a:rPr>
                        <a:t>Transferrin</a:t>
                      </a:r>
                      <a:endParaRPr lang="en-US" dirty="0"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0040284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dirty="0">
                          <a:latin typeface="Arial"/>
                          <a:hlinkClick r:id="rId18" action="ppaction://hlinksldjump"/>
                        </a:rPr>
                        <a:t>Free T3</a:t>
                      </a:r>
                      <a:endParaRPr lang="en-GB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dirty="0">
                          <a:latin typeface="Arial"/>
                          <a:hlinkClick r:id="rId19" action="ppaction://hlinksldjump"/>
                        </a:rPr>
                        <a:t>TSH</a:t>
                      </a:r>
                      <a:endParaRPr lang="en-US" dirty="0"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053210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dirty="0">
                          <a:latin typeface="Arial"/>
                          <a:hlinkClick r:id="rId20" action="ppaction://hlinksldjump"/>
                        </a:rPr>
                        <a:t>Free T4</a:t>
                      </a:r>
                      <a:endParaRPr lang="en-GB" dirty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dirty="0">
                          <a:latin typeface="Arial"/>
                          <a:hlinkClick r:id="rId21" action="ppaction://hlinksldjump"/>
                        </a:rPr>
                        <a:t>Urine total protein</a:t>
                      </a:r>
                      <a:endParaRPr lang="en-US" dirty="0"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402342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65129" y="5892581"/>
            <a:ext cx="4231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>
                    <a:lumMod val="65000"/>
                  </a:schemeClr>
                </a:solidFill>
              </a:rPr>
              <a:t>Note above hyperlinks only work in presentation mode</a:t>
            </a:r>
          </a:p>
        </p:txBody>
      </p:sp>
    </p:spTree>
    <p:extLst>
      <p:ext uri="{BB962C8B-B14F-4D97-AF65-F5344CB8AC3E}">
        <p14:creationId xmlns:p14="http://schemas.microsoft.com/office/powerpoint/2010/main" val="2128512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312CF-37BD-4D10-9A3E-68769EAD6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Transferrin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134F3-CB3D-4116-9D7F-2AF7DFA15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6323" y="2980316"/>
            <a:ext cx="4601547" cy="16920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1200" dirty="0" err="1">
                <a:latin typeface="Arial"/>
                <a:cs typeface="Arial"/>
              </a:rPr>
              <a:t>TSat</a:t>
            </a:r>
            <a:r>
              <a:rPr lang="en-GB" sz="1200" dirty="0">
                <a:latin typeface="Arial"/>
                <a:cs typeface="Arial"/>
              </a:rPr>
              <a:t> (%) mean negative bias -26%</a:t>
            </a:r>
            <a:endParaRPr lang="en-GB" sz="1200" dirty="0"/>
          </a:p>
          <a:p>
            <a:r>
              <a:rPr lang="en-GB" sz="1200" dirty="0">
                <a:latin typeface="Arial"/>
                <a:cs typeface="Arial"/>
              </a:rPr>
              <a:t>Now measured (reported in g/L) instead of total iron binding capacity (TIBC). </a:t>
            </a:r>
          </a:p>
          <a:p>
            <a:r>
              <a:rPr lang="en-GB" sz="1200" dirty="0">
                <a:latin typeface="Arial"/>
                <a:cs typeface="Arial"/>
              </a:rPr>
              <a:t>Transferrin saturation will be calculated but using the transferrin measurement instead of the TIBC calculation.</a:t>
            </a:r>
          </a:p>
          <a:p>
            <a:r>
              <a:rPr lang="en-GB" sz="1200" dirty="0">
                <a:latin typeface="Arial"/>
                <a:cs typeface="Arial"/>
              </a:rPr>
              <a:t>No change to </a:t>
            </a:r>
            <a:r>
              <a:rPr lang="en-GB" sz="1200" dirty="0" err="1">
                <a:latin typeface="Arial"/>
                <a:cs typeface="Arial"/>
              </a:rPr>
              <a:t>TSat</a:t>
            </a:r>
            <a:r>
              <a:rPr lang="en-GB" sz="1200" dirty="0">
                <a:latin typeface="Arial"/>
                <a:cs typeface="Arial"/>
              </a:rPr>
              <a:t> reference range</a:t>
            </a:r>
            <a:endParaRPr lang="en-GB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915643-3231-7289-07C8-FDAB4D814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93" y="1796916"/>
            <a:ext cx="6237842" cy="3424334"/>
          </a:xfrm>
          <a:prstGeom prst="rect">
            <a:avLst/>
          </a:prstGeom>
        </p:spPr>
      </p:pic>
      <p:sp>
        <p:nvSpPr>
          <p:cNvPr id="5" name="TextBox 4">
            <a:hlinkClick r:id="rId3" action="ppaction://hlinksldjump"/>
          </p:cNvPr>
          <p:cNvSpPr txBox="1"/>
          <p:nvPr/>
        </p:nvSpPr>
        <p:spPr>
          <a:xfrm>
            <a:off x="0" y="6488668"/>
            <a:ext cx="2862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 action="ppaction://hlinksldjump"/>
              </a:rPr>
              <a:t>Return to test list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0189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312CF-37BD-4D10-9A3E-68769EAD6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TSH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134F3-CB3D-4116-9D7F-2AF7DFA15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6661" y="3069583"/>
            <a:ext cx="3034004" cy="7188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1200" dirty="0">
                <a:latin typeface="Arial"/>
                <a:cs typeface="Arial"/>
              </a:rPr>
              <a:t>Mean negative bias -23%</a:t>
            </a:r>
          </a:p>
          <a:p>
            <a:r>
              <a:rPr lang="en-GB" sz="1200" dirty="0">
                <a:latin typeface="Arial"/>
                <a:cs typeface="Arial"/>
              </a:rPr>
              <a:t>New reference range:</a:t>
            </a:r>
            <a:endParaRPr lang="en-GB" sz="1200" dirty="0"/>
          </a:p>
        </p:txBody>
      </p:sp>
      <p:pic>
        <p:nvPicPr>
          <p:cNvPr id="4" name="Picture 3" descr="A graph with blue dots&#10;&#10;Description automatically generated">
            <a:extLst>
              <a:ext uri="{FF2B5EF4-FFF2-40B4-BE49-F238E27FC236}">
                <a16:creationId xmlns:a16="http://schemas.microsoft.com/office/drawing/2014/main" id="{BF44BBFB-9787-4C30-8B10-E4A38277C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40094"/>
            <a:ext cx="5357327" cy="5348574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391C7AE-81C6-8CE4-C700-5E90D52DE6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609395"/>
              </p:ext>
            </p:extLst>
          </p:nvPr>
        </p:nvGraphicFramePr>
        <p:xfrm>
          <a:off x="7368750" y="3686975"/>
          <a:ext cx="3985050" cy="844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4485">
                  <a:extLst>
                    <a:ext uri="{9D8B030D-6E8A-4147-A177-3AD203B41FA5}">
                      <a16:colId xmlns:a16="http://schemas.microsoft.com/office/drawing/2014/main" val="637388268"/>
                    </a:ext>
                  </a:extLst>
                </a:gridCol>
                <a:gridCol w="1266566">
                  <a:extLst>
                    <a:ext uri="{9D8B030D-6E8A-4147-A177-3AD203B41FA5}">
                      <a16:colId xmlns:a16="http://schemas.microsoft.com/office/drawing/2014/main" val="4126300654"/>
                    </a:ext>
                  </a:extLst>
                </a:gridCol>
                <a:gridCol w="1523999">
                  <a:extLst>
                    <a:ext uri="{9D8B030D-6E8A-4147-A177-3AD203B41FA5}">
                      <a16:colId xmlns:a16="http://schemas.microsoft.com/office/drawing/2014/main" val="2883841125"/>
                    </a:ext>
                  </a:extLst>
                </a:gridCol>
              </a:tblGrid>
              <a:tr h="422185">
                <a:tc>
                  <a:txBody>
                    <a:bodyPr/>
                    <a:lstStyle/>
                    <a:p>
                      <a:r>
                        <a:rPr lang="en-GB" sz="1200" dirty="0"/>
                        <a:t>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Roche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Abbott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754398"/>
                  </a:ext>
                </a:extLst>
              </a:tr>
              <a:tr h="422185">
                <a:tc>
                  <a:txBody>
                    <a:bodyPr/>
                    <a:lstStyle/>
                    <a:p>
                      <a:r>
                        <a:rPr lang="en-GB" sz="1200" dirty="0"/>
                        <a:t>TSH (</a:t>
                      </a:r>
                      <a:r>
                        <a:rPr lang="en-GB" sz="1200" dirty="0" err="1"/>
                        <a:t>mIU</a:t>
                      </a:r>
                      <a:r>
                        <a:rPr lang="en-GB" sz="1200" dirty="0"/>
                        <a:t>/L)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/>
                        <a:t>0.27 - 4.20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0.35 - 4.94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272403"/>
                  </a:ext>
                </a:extLst>
              </a:tr>
            </a:tbl>
          </a:graphicData>
        </a:graphic>
      </p:graphicFrame>
      <p:sp>
        <p:nvSpPr>
          <p:cNvPr id="7" name="TextBox 6">
            <a:hlinkClick r:id="rId3" action="ppaction://hlinksldjump"/>
          </p:cNvPr>
          <p:cNvSpPr txBox="1"/>
          <p:nvPr/>
        </p:nvSpPr>
        <p:spPr>
          <a:xfrm>
            <a:off x="0" y="6488668"/>
            <a:ext cx="2862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 action="ppaction://hlinksldjump"/>
              </a:rPr>
              <a:t>Return to test list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2849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312CF-37BD-4D10-9A3E-68769EAD6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Urine total protein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134F3-CB3D-4116-9D7F-2AF7DFA15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2346" y="2935968"/>
            <a:ext cx="4666861" cy="12907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1200" dirty="0">
                <a:latin typeface="Arial"/>
                <a:cs typeface="Arial"/>
              </a:rPr>
              <a:t>Variable bias: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sz="1200" dirty="0">
                <a:latin typeface="Arial"/>
                <a:cs typeface="Arial"/>
              </a:rPr>
              <a:t>No overall bias observed &lt;200 mg/L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sz="1200" dirty="0">
                <a:latin typeface="Arial"/>
                <a:cs typeface="Arial"/>
              </a:rPr>
              <a:t>Large positive bias ~+20% observed &gt;200 mg/L</a:t>
            </a:r>
          </a:p>
          <a:p>
            <a:r>
              <a:rPr lang="en-GB" sz="1200" dirty="0">
                <a:latin typeface="Arial"/>
                <a:cs typeface="Arial"/>
              </a:rPr>
              <a:t>No change in reference range</a:t>
            </a:r>
            <a:endParaRPr lang="en-GB" sz="1200" dirty="0"/>
          </a:p>
        </p:txBody>
      </p:sp>
      <p:pic>
        <p:nvPicPr>
          <p:cNvPr id="4" name="Picture 3" descr="A graph with blue dots&#10;&#10;Description automatically generated">
            <a:extLst>
              <a:ext uri="{FF2B5EF4-FFF2-40B4-BE49-F238E27FC236}">
                <a16:creationId xmlns:a16="http://schemas.microsoft.com/office/drawing/2014/main" id="{C8F1B72C-9C98-B8FB-28AA-471B347E6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82791"/>
            <a:ext cx="5086739" cy="5120877"/>
          </a:xfrm>
          <a:prstGeom prst="rect">
            <a:avLst/>
          </a:prstGeom>
        </p:spPr>
      </p:pic>
      <p:sp>
        <p:nvSpPr>
          <p:cNvPr id="5" name="TextBox 4">
            <a:hlinkClick r:id="rId3" action="ppaction://hlinksldjump"/>
          </p:cNvPr>
          <p:cNvSpPr txBox="1"/>
          <p:nvPr/>
        </p:nvSpPr>
        <p:spPr>
          <a:xfrm>
            <a:off x="0" y="6488668"/>
            <a:ext cx="2862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 action="ppaction://hlinksldjump"/>
              </a:rPr>
              <a:t>Return to test list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009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8850F-D67C-37A8-54E0-E5F04659B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Equipment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5EFDF-1F29-4EBE-F6C7-33F154401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6376"/>
            <a:ext cx="105156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>
              <a:lnSpc>
                <a:spcPct val="115000"/>
              </a:lnSpc>
              <a:spcAft>
                <a:spcPts val="300"/>
              </a:spcAft>
              <a:buFont typeface="Arial" panose="020F0302020204030204"/>
              <a:buChar char="•"/>
            </a:pPr>
            <a:r>
              <a:rPr lang="en-GB" sz="16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</a:rPr>
              <a:t>Current analyser manufacturer is Roche across both DH and PRUH biochemistry laboratories</a:t>
            </a:r>
            <a:endParaRPr lang="en-US" dirty="0"/>
          </a:p>
          <a:p>
            <a:pPr fontAlgn="base">
              <a:lnSpc>
                <a:spcPct val="115000"/>
              </a:lnSpc>
              <a:spcAft>
                <a:spcPts val="300"/>
              </a:spcAft>
              <a:buFont typeface="Arial" panose="020F0302020204030204"/>
              <a:buChar char="•"/>
            </a:pPr>
            <a:r>
              <a:rPr lang="en-GB" sz="16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</a:rPr>
              <a:t>New analyser manufacturer is Abbott</a:t>
            </a:r>
          </a:p>
          <a:p>
            <a:pPr lvl="1" fontAlgn="base">
              <a:lnSpc>
                <a:spcPct val="115000"/>
              </a:lnSpc>
              <a:spcAft>
                <a:spcPts val="300"/>
              </a:spcAft>
              <a:buFont typeface="Arial" panose="020F0302020204030204"/>
              <a:buChar char="•"/>
            </a:pP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Arial"/>
                <a:ea typeface="Calibri"/>
                <a:cs typeface="Arial"/>
              </a:rPr>
              <a:t>Align methodologies across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Arial"/>
                <a:ea typeface="Calibri"/>
                <a:cs typeface="Arial"/>
              </a:rPr>
              <a:t>Synnovis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Arial"/>
                <a:ea typeface="Calibri"/>
                <a:cs typeface="Arial"/>
              </a:rPr>
              <a:t> as equipment has been live at GSTT since November 2022 and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Arial"/>
                <a:ea typeface="Calibri"/>
                <a:cs typeface="Arial"/>
              </a:rPr>
              <a:t>Synnovis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Arial"/>
                <a:ea typeface="Calibri"/>
                <a:cs typeface="Arial"/>
              </a:rPr>
              <a:t> Hub since April 2024</a:t>
            </a:r>
          </a:p>
          <a:p>
            <a:pPr fontAlgn="base">
              <a:lnSpc>
                <a:spcPct val="115000"/>
              </a:lnSpc>
              <a:spcAft>
                <a:spcPts val="300"/>
              </a:spcAft>
              <a:buFont typeface="Arial" panose="020F0302020204030204"/>
              <a:buChar char="•"/>
            </a:pP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Arial"/>
                <a:ea typeface="Calibri"/>
                <a:cs typeface="Arial"/>
              </a:rPr>
              <a:t>A number of tests are not comparable between Roche and Abbott</a:t>
            </a:r>
          </a:p>
          <a:p>
            <a:pPr fontAlgn="base">
              <a:lnSpc>
                <a:spcPct val="115000"/>
              </a:lnSpc>
              <a:spcAft>
                <a:spcPts val="300"/>
              </a:spcAft>
              <a:buFont typeface="Arial" panose="020F0302020204030204"/>
              <a:buChar char="•"/>
            </a:pPr>
            <a:r>
              <a:rPr lang="en-GB" sz="16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</a:rPr>
              <a:t>Multiple reference ranges will be changing to reflect this</a:t>
            </a:r>
          </a:p>
          <a:p>
            <a:pPr fontAlgn="base">
              <a:lnSpc>
                <a:spcPct val="115000"/>
              </a:lnSpc>
              <a:spcAft>
                <a:spcPts val="300"/>
              </a:spcAft>
              <a:buFont typeface="Arial" panose="020F0302020204030204"/>
              <a:buChar char="•"/>
            </a:pPr>
            <a:r>
              <a:rPr lang="en-GB" sz="16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</a:rPr>
              <a:t>Some tests will be changing methodology: </a:t>
            </a:r>
          </a:p>
          <a:p>
            <a:pPr lvl="1" fontAlgn="base">
              <a:lnSpc>
                <a:spcPct val="115000"/>
              </a:lnSpc>
              <a:spcAft>
                <a:spcPts val="300"/>
              </a:spcAft>
              <a:buFont typeface="Arial" panose="020F0302020204030204"/>
              <a:buChar char="•"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rial"/>
                <a:ea typeface="Calibri"/>
                <a:cs typeface="Arial"/>
              </a:rPr>
              <a:t>Troponin T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Arial"/>
                <a:ea typeface="Calibri"/>
                <a:cs typeface="Arial"/>
              </a:rPr>
              <a:t> will be replaced with Troponin I</a:t>
            </a:r>
          </a:p>
          <a:p>
            <a:pPr lvl="1" fontAlgn="base">
              <a:lnSpc>
                <a:spcPct val="115000"/>
              </a:lnSpc>
              <a:spcAft>
                <a:spcPts val="300"/>
              </a:spcAft>
              <a:buFont typeface="Arial" panose="020F0302020204030204"/>
              <a:buChar char="•"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rial"/>
                <a:ea typeface="Calibri"/>
                <a:cs typeface="Arial"/>
              </a:rPr>
              <a:t>Albumin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Arial"/>
                <a:ea typeface="Calibri"/>
                <a:cs typeface="Arial"/>
              </a:rPr>
              <a:t> will now be measured using the bromocresol purple (BCP) method, which does not overestimate albumin compared with the previous bromocresol green (BCG). </a:t>
            </a:r>
          </a:p>
          <a:p>
            <a:pPr lvl="1" fontAlgn="base">
              <a:lnSpc>
                <a:spcPct val="115000"/>
              </a:lnSpc>
              <a:spcAft>
                <a:spcPts val="300"/>
              </a:spcAft>
              <a:buFont typeface="Arial" panose="020F0302020204030204"/>
              <a:buChar char="•"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rial"/>
                <a:ea typeface="Calibri"/>
                <a:cs typeface="Arial"/>
              </a:rPr>
              <a:t>Transferrin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Arial"/>
                <a:ea typeface="Calibri"/>
                <a:cs typeface="Arial"/>
              </a:rPr>
              <a:t> will now be measured (reported in g/L) instead of total iron binding capacity (TIBC). Transferrin saturation (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Arial"/>
                <a:ea typeface="Calibri"/>
                <a:cs typeface="Arial"/>
              </a:rPr>
              <a:t>TSat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Arial"/>
                <a:ea typeface="Calibri"/>
                <a:cs typeface="Arial"/>
              </a:rPr>
              <a:t>) will still be calculated but using the transferrin measurement instead of the TIBC calculation. </a:t>
            </a:r>
          </a:p>
          <a:p>
            <a:endParaRPr lang="en-GB" dirty="0">
              <a:solidFill>
                <a:schemeClr val="bg2">
                  <a:lumMod val="25000"/>
                </a:schemeClr>
              </a:solidFill>
              <a:ea typeface="Calibri"/>
            </a:endParaRP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158620" y="6294042"/>
            <a:ext cx="2862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2" action="ppaction://hlinksldjump"/>
              </a:rPr>
              <a:t>Return to test list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9068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0401B-6FAA-4CD7-BDC3-5D991D200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926" y="415259"/>
            <a:ext cx="10515600" cy="718833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Albumin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FDEE2-73E3-468D-ABDD-61061F832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7702" y="1589048"/>
            <a:ext cx="4475584" cy="168102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1200" dirty="0"/>
              <a:t>Mean negative bias -12%</a:t>
            </a:r>
          </a:p>
          <a:p>
            <a:r>
              <a:rPr lang="en-GB" sz="1200" dirty="0">
                <a:latin typeface="Arial"/>
                <a:cs typeface="Arial"/>
              </a:rPr>
              <a:t>Bias increases as concentration decreases</a:t>
            </a:r>
          </a:p>
          <a:p>
            <a:r>
              <a:rPr lang="en-GB" sz="1200" dirty="0"/>
              <a:t>Abbott bromocresol purple (BCP) vs Roche bromocresol green (BCG) doesn’t overestimate albumin</a:t>
            </a:r>
          </a:p>
          <a:p>
            <a:r>
              <a:rPr lang="en-GB" sz="1200" dirty="0"/>
              <a:t>Recalculated adjusted calcium equation</a:t>
            </a:r>
          </a:p>
          <a:p>
            <a:r>
              <a:rPr lang="en-GB" sz="1200" dirty="0"/>
              <a:t>New reference ranges:</a:t>
            </a:r>
          </a:p>
        </p:txBody>
      </p:sp>
      <p:pic>
        <p:nvPicPr>
          <p:cNvPr id="4" name="Picture 3" descr="A graph with blue dots&#10;&#10;Description automatically generated">
            <a:extLst>
              <a:ext uri="{FF2B5EF4-FFF2-40B4-BE49-F238E27FC236}">
                <a16:creationId xmlns:a16="http://schemas.microsoft.com/office/drawing/2014/main" id="{D5E37111-1725-F1FE-CC31-165ACCD11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28" y="1134092"/>
            <a:ext cx="5075854" cy="5128503"/>
          </a:xfrm>
          <a:prstGeom prst="rect">
            <a:avLst/>
          </a:prstGeom>
        </p:spPr>
      </p:pic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102636" y="6442741"/>
            <a:ext cx="2862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hlinkClick r:id="rId3" action="ppaction://hlinksldjump"/>
              </a:rPr>
              <a:t>Return to test list slide</a:t>
            </a:r>
            <a:endParaRPr lang="en-GB" sz="14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B7BF46D-4C6F-ADD2-B2EF-95CB01BE34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298440"/>
              </p:ext>
            </p:extLst>
          </p:nvPr>
        </p:nvGraphicFramePr>
        <p:xfrm>
          <a:off x="7117702" y="3270074"/>
          <a:ext cx="4228323" cy="27218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645">
                  <a:extLst>
                    <a:ext uri="{9D8B030D-6E8A-4147-A177-3AD203B41FA5}">
                      <a16:colId xmlns:a16="http://schemas.microsoft.com/office/drawing/2014/main" val="637388268"/>
                    </a:ext>
                  </a:extLst>
                </a:gridCol>
                <a:gridCol w="831302">
                  <a:extLst>
                    <a:ext uri="{9D8B030D-6E8A-4147-A177-3AD203B41FA5}">
                      <a16:colId xmlns:a16="http://schemas.microsoft.com/office/drawing/2014/main" val="2892114454"/>
                    </a:ext>
                  </a:extLst>
                </a:gridCol>
                <a:gridCol w="801256">
                  <a:extLst>
                    <a:ext uri="{9D8B030D-6E8A-4147-A177-3AD203B41FA5}">
                      <a16:colId xmlns:a16="http://schemas.microsoft.com/office/drawing/2014/main" val="4126300654"/>
                    </a:ext>
                  </a:extLst>
                </a:gridCol>
                <a:gridCol w="1352120">
                  <a:extLst>
                    <a:ext uri="{9D8B030D-6E8A-4147-A177-3AD203B41FA5}">
                      <a16:colId xmlns:a16="http://schemas.microsoft.com/office/drawing/2014/main" val="2883841125"/>
                    </a:ext>
                  </a:extLst>
                </a:gridCol>
              </a:tblGrid>
              <a:tr h="344375"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"/>
                        </a:rPr>
                        <a:t>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>
                          <a:latin typeface="Arial"/>
                        </a:rPr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"/>
                        </a:rPr>
                        <a:t>Roche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latin typeface="Arial"/>
                        </a:rPr>
                        <a:t>Abbott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754398"/>
                  </a:ext>
                </a:extLst>
              </a:tr>
              <a:tr h="255974">
                <a:tc rowSpan="8">
                  <a:txBody>
                    <a:bodyPr/>
                    <a:lstStyle/>
                    <a:p>
                      <a:r>
                        <a:rPr lang="en-GB" sz="1200" dirty="0">
                          <a:latin typeface="Arial"/>
                        </a:rPr>
                        <a:t>Albumin (g/L)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>
                          <a:latin typeface="Arial"/>
                        </a:rPr>
                        <a:t>0 - 14d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sz="1200" b="0" i="0" u="none" strike="noStrike" noProof="0" dirty="0">
                        <a:solidFill>
                          <a:srgbClr val="242424"/>
                        </a:solidFill>
                        <a:latin typeface="Arial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242424"/>
                          </a:solidFill>
                          <a:latin typeface="Arial"/>
                        </a:rPr>
                        <a:t>28 - 41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272403"/>
                  </a:ext>
                </a:extLst>
              </a:tr>
              <a:tr h="2559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>
                          <a:latin typeface="Arial"/>
                        </a:rPr>
                        <a:t>0 - 1m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>
                          <a:latin typeface="Arial"/>
                        </a:rPr>
                        <a:t>28 - 50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sz="1200" dirty="0">
                        <a:latin typeface="Arial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443435"/>
                  </a:ext>
                </a:extLst>
              </a:tr>
              <a:tr h="2559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>
                          <a:latin typeface="Arial"/>
                        </a:rPr>
                        <a:t>1m+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>
                          <a:latin typeface="Arial"/>
                        </a:rPr>
                        <a:t>35 - 50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sz="1200" dirty="0">
                        <a:latin typeface="Arial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549146"/>
                  </a:ext>
                </a:extLst>
              </a:tr>
              <a:tr h="2559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>
                          <a:latin typeface="Arial"/>
                        </a:rPr>
                        <a:t>15d - 1y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sz="1200" dirty="0">
                        <a:latin typeface="Arial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>
                          <a:latin typeface="Arial"/>
                        </a:rPr>
                        <a:t>25 - 46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9506051"/>
                  </a:ext>
                </a:extLst>
              </a:tr>
              <a:tr h="2559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>
                          <a:latin typeface="Arial"/>
                        </a:rPr>
                        <a:t>1 - 8y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sz="1200" dirty="0">
                        <a:latin typeface="Arial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>
                          <a:latin typeface="Arial"/>
                        </a:rPr>
                        <a:t>35 - 45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873995"/>
                  </a:ext>
                </a:extLst>
              </a:tr>
              <a:tr h="2559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>
                          <a:latin typeface="Arial"/>
                        </a:rPr>
                        <a:t>8 - 15y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sz="1200" dirty="0">
                        <a:latin typeface="Arial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>
                          <a:latin typeface="Arial"/>
                        </a:rPr>
                        <a:t>37 - 47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4152994"/>
                  </a:ext>
                </a:extLst>
              </a:tr>
              <a:tr h="42662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>
                          <a:latin typeface="Arial"/>
                        </a:rPr>
                        <a:t>15 - 19y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sz="1200" dirty="0">
                        <a:latin typeface="Arial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>
                          <a:latin typeface="Arial"/>
                        </a:rPr>
                        <a:t>Male: 38 - 50</a:t>
                      </a:r>
                    </a:p>
                    <a:p>
                      <a:pPr lvl="0">
                        <a:buNone/>
                      </a:pPr>
                      <a:r>
                        <a:rPr lang="en-GB" sz="1200" dirty="0">
                          <a:latin typeface="Arial"/>
                        </a:rPr>
                        <a:t>Female: 35 - 49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834930"/>
                  </a:ext>
                </a:extLst>
              </a:tr>
              <a:tr h="2559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>
                          <a:latin typeface="Arial"/>
                        </a:rPr>
                        <a:t>19y+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sz="1200" dirty="0">
                        <a:latin typeface="Arial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200" dirty="0">
                          <a:latin typeface="Arial"/>
                        </a:rPr>
                        <a:t>31 - 45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9265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9678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312CF-37BD-4D10-9A3E-68769EAD6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612" y="420355"/>
            <a:ext cx="10515600" cy="718833"/>
          </a:xfrm>
        </p:spPr>
        <p:txBody>
          <a:bodyPr/>
          <a:lstStyle/>
          <a:p>
            <a:r>
              <a:rPr lang="en-GB" dirty="0">
                <a:latin typeface="Arial"/>
                <a:cs typeface="Arial"/>
              </a:rPr>
              <a:t>Bile acids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134F3-CB3D-4116-9D7F-2AF7DFA15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4921" y="2964619"/>
            <a:ext cx="3089190" cy="9287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1200" dirty="0">
                <a:latin typeface="Arial"/>
                <a:cs typeface="Arial"/>
              </a:rPr>
              <a:t>Mean negative bias -20%</a:t>
            </a:r>
          </a:p>
          <a:p>
            <a:r>
              <a:rPr lang="en-GB" sz="1200" dirty="0">
                <a:latin typeface="Arial"/>
                <a:cs typeface="Arial"/>
              </a:rPr>
              <a:t>New reference range:</a:t>
            </a:r>
          </a:p>
          <a:p>
            <a:endParaRPr lang="en-GB" sz="12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A8EEAAE-00CB-7D35-C12B-0F0B96B8D9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224132"/>
              </p:ext>
            </p:extLst>
          </p:nvPr>
        </p:nvGraphicFramePr>
        <p:xfrm>
          <a:off x="7869566" y="3653906"/>
          <a:ext cx="3700290" cy="859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3430">
                  <a:extLst>
                    <a:ext uri="{9D8B030D-6E8A-4147-A177-3AD203B41FA5}">
                      <a16:colId xmlns:a16="http://schemas.microsoft.com/office/drawing/2014/main" val="637388268"/>
                    </a:ext>
                  </a:extLst>
                </a:gridCol>
                <a:gridCol w="1233430">
                  <a:extLst>
                    <a:ext uri="{9D8B030D-6E8A-4147-A177-3AD203B41FA5}">
                      <a16:colId xmlns:a16="http://schemas.microsoft.com/office/drawing/2014/main" val="4126300654"/>
                    </a:ext>
                  </a:extLst>
                </a:gridCol>
                <a:gridCol w="1233430">
                  <a:extLst>
                    <a:ext uri="{9D8B030D-6E8A-4147-A177-3AD203B41FA5}">
                      <a16:colId xmlns:a16="http://schemas.microsoft.com/office/drawing/2014/main" val="2883841125"/>
                    </a:ext>
                  </a:extLst>
                </a:gridCol>
              </a:tblGrid>
              <a:tr h="341695">
                <a:tc>
                  <a:txBody>
                    <a:bodyPr/>
                    <a:lstStyle/>
                    <a:p>
                      <a:r>
                        <a:rPr lang="en-GB" sz="1200" dirty="0"/>
                        <a:t>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Roche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Abbott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754398"/>
                  </a:ext>
                </a:extLst>
              </a:tr>
              <a:tr h="518049">
                <a:tc>
                  <a:txBody>
                    <a:bodyPr/>
                    <a:lstStyle/>
                    <a:p>
                      <a:r>
                        <a:rPr lang="en-GB" sz="1200" dirty="0"/>
                        <a:t>Bile acids (µmol/L)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0 - 14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1.0 - 6.0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272403"/>
                  </a:ext>
                </a:extLst>
              </a:tr>
            </a:tbl>
          </a:graphicData>
        </a:graphic>
      </p:graphicFrame>
      <p:pic>
        <p:nvPicPr>
          <p:cNvPr id="6" name="Picture 5" descr="A screen shot of a graph&#10;&#10;Description automatically generated">
            <a:extLst>
              <a:ext uri="{FF2B5EF4-FFF2-40B4-BE49-F238E27FC236}">
                <a16:creationId xmlns:a16="http://schemas.microsoft.com/office/drawing/2014/main" id="{69AD9148-9168-41A6-17B8-28347DB92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4" y="1069753"/>
            <a:ext cx="5168306" cy="5168306"/>
          </a:xfrm>
          <a:prstGeom prst="rect">
            <a:avLst/>
          </a:prstGeom>
        </p:spPr>
      </p:pic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0" y="6488668"/>
            <a:ext cx="2862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 action="ppaction://hlinksldjump"/>
              </a:rPr>
              <a:t>Return to test list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6905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312CF-37BD-4D10-9A3E-68769EAD6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CA125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134F3-CB3D-4116-9D7F-2AF7DFA15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7539" y="3106894"/>
            <a:ext cx="3743131" cy="13654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1200" dirty="0">
                <a:latin typeface="Arial"/>
                <a:cs typeface="Arial"/>
              </a:rPr>
              <a:t>Mean positive bias +38%</a:t>
            </a:r>
          </a:p>
          <a:p>
            <a:r>
              <a:rPr lang="en-GB" sz="1200" dirty="0">
                <a:latin typeface="Arial"/>
                <a:cs typeface="Arial"/>
              </a:rPr>
              <a:t>NOT </a:t>
            </a:r>
            <a:r>
              <a:rPr lang="en-GB" sz="1200" dirty="0" err="1">
                <a:latin typeface="Arial"/>
                <a:cs typeface="Arial"/>
              </a:rPr>
              <a:t>trendable</a:t>
            </a:r>
            <a:r>
              <a:rPr lang="en-GB" sz="1200" dirty="0">
                <a:latin typeface="Arial"/>
                <a:cs typeface="Arial"/>
              </a:rPr>
              <a:t> to previous Roche assay</a:t>
            </a:r>
          </a:p>
          <a:p>
            <a:r>
              <a:rPr lang="en-GB" sz="1200" dirty="0">
                <a:latin typeface="Arial"/>
                <a:cs typeface="Arial"/>
              </a:rPr>
              <a:t>New test code breaks trend in Epic</a:t>
            </a:r>
          </a:p>
          <a:p>
            <a:r>
              <a:rPr lang="en-GB" sz="1200" dirty="0">
                <a:latin typeface="Arial"/>
                <a:cs typeface="Arial"/>
              </a:rPr>
              <a:t>Reference range – no change</a:t>
            </a:r>
          </a:p>
        </p:txBody>
      </p:sp>
      <p:pic>
        <p:nvPicPr>
          <p:cNvPr id="5" name="Picture 4" descr="A screen shot of a graph&#10;&#10;Description automatically generated">
            <a:extLst>
              <a:ext uri="{FF2B5EF4-FFF2-40B4-BE49-F238E27FC236}">
                <a16:creationId xmlns:a16="http://schemas.microsoft.com/office/drawing/2014/main" id="{81753EB5-C03B-228C-C65A-D90CD9D8D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30" y="1282791"/>
            <a:ext cx="5013650" cy="5013650"/>
          </a:xfrm>
          <a:prstGeom prst="rect">
            <a:avLst/>
          </a:prstGeom>
        </p:spPr>
      </p:pic>
      <p:sp>
        <p:nvSpPr>
          <p:cNvPr id="7" name="TextBox 6">
            <a:hlinkClick r:id="rId3" action="ppaction://hlinksldjump"/>
          </p:cNvPr>
          <p:cNvSpPr txBox="1"/>
          <p:nvPr/>
        </p:nvSpPr>
        <p:spPr>
          <a:xfrm>
            <a:off x="0" y="6488668"/>
            <a:ext cx="2862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 action="ppaction://hlinksldjump"/>
              </a:rPr>
              <a:t>Return to test list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2839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312CF-37BD-4D10-9A3E-68769EAD6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CA19-9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134F3-CB3D-4116-9D7F-2AF7DFA15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7322" y="2864629"/>
            <a:ext cx="3696478" cy="17759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1200" dirty="0">
                <a:latin typeface="Arial"/>
                <a:cs typeface="Arial"/>
              </a:rPr>
              <a:t>Variable bias: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sz="1200" dirty="0">
                <a:latin typeface="Arial"/>
                <a:cs typeface="Arial"/>
              </a:rPr>
              <a:t>&lt;100 </a:t>
            </a:r>
            <a:r>
              <a:rPr lang="en-GB" sz="1200" dirty="0" err="1">
                <a:latin typeface="Arial"/>
                <a:cs typeface="Arial"/>
              </a:rPr>
              <a:t>kIU</a:t>
            </a:r>
            <a:r>
              <a:rPr lang="en-GB" sz="1200" dirty="0">
                <a:latin typeface="Arial"/>
                <a:cs typeface="Arial"/>
              </a:rPr>
              <a:t>/L little comparability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sz="1200" dirty="0">
                <a:latin typeface="Arial"/>
                <a:cs typeface="Arial"/>
              </a:rPr>
              <a:t>&gt;100 </a:t>
            </a:r>
            <a:r>
              <a:rPr lang="en-GB" sz="1200" dirty="0" err="1">
                <a:latin typeface="Arial"/>
                <a:cs typeface="Arial"/>
              </a:rPr>
              <a:t>kIU</a:t>
            </a:r>
            <a:r>
              <a:rPr lang="en-GB" sz="1200" dirty="0">
                <a:latin typeface="Arial"/>
                <a:cs typeface="Arial"/>
              </a:rPr>
              <a:t>/L large positive bias (&gt;100%)</a:t>
            </a:r>
          </a:p>
          <a:p>
            <a:r>
              <a:rPr lang="en-GB" sz="1200" dirty="0">
                <a:latin typeface="Arial"/>
                <a:cs typeface="Arial"/>
              </a:rPr>
              <a:t>NOT </a:t>
            </a:r>
            <a:r>
              <a:rPr lang="en-GB" sz="1200" dirty="0" err="1">
                <a:latin typeface="Arial"/>
                <a:cs typeface="Arial"/>
              </a:rPr>
              <a:t>trendable</a:t>
            </a:r>
            <a:r>
              <a:rPr lang="en-GB" sz="1200" dirty="0">
                <a:latin typeface="Arial"/>
                <a:cs typeface="Arial"/>
              </a:rPr>
              <a:t> to previous Roche assay</a:t>
            </a:r>
          </a:p>
          <a:p>
            <a:r>
              <a:rPr lang="en-GB" sz="1200" dirty="0">
                <a:latin typeface="Arial"/>
                <a:cs typeface="Arial"/>
              </a:rPr>
              <a:t>New test code breaks trend in Epic</a:t>
            </a:r>
          </a:p>
          <a:p>
            <a:r>
              <a:rPr lang="en-GB" sz="1200" dirty="0">
                <a:latin typeface="Arial"/>
                <a:cs typeface="Arial"/>
              </a:rPr>
              <a:t>Reference range – no change</a:t>
            </a:r>
          </a:p>
        </p:txBody>
      </p:sp>
      <p:pic>
        <p:nvPicPr>
          <p:cNvPr id="6" name="Picture 5" descr="A screen shot of a graph&#10;&#10;Description automatically generated">
            <a:extLst>
              <a:ext uri="{FF2B5EF4-FFF2-40B4-BE49-F238E27FC236}">
                <a16:creationId xmlns:a16="http://schemas.microsoft.com/office/drawing/2014/main" id="{EFF407C9-6B9F-E915-36FC-E63AF1086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22" y="1211209"/>
            <a:ext cx="5082833" cy="5082833"/>
          </a:xfrm>
          <a:prstGeom prst="rect">
            <a:avLst/>
          </a:prstGeom>
        </p:spPr>
      </p:pic>
      <p:sp>
        <p:nvSpPr>
          <p:cNvPr id="7" name="TextBox 6">
            <a:hlinkClick r:id="rId3" action="ppaction://hlinksldjump"/>
          </p:cNvPr>
          <p:cNvSpPr txBox="1"/>
          <p:nvPr/>
        </p:nvSpPr>
        <p:spPr>
          <a:xfrm>
            <a:off x="0" y="6488668"/>
            <a:ext cx="2862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 action="ppaction://hlinksldjump"/>
              </a:rPr>
              <a:t>Return to test list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4225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312CF-37BD-4D10-9A3E-68769EAD6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Caeruloplasmin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134F3-CB3D-4116-9D7F-2AF7DFA15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7246" y="2743563"/>
            <a:ext cx="3873758" cy="10622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1200" dirty="0">
                <a:latin typeface="Arial"/>
                <a:cs typeface="Arial"/>
              </a:rPr>
              <a:t>Mean positive bias +20%</a:t>
            </a:r>
          </a:p>
          <a:p>
            <a:r>
              <a:rPr lang="en-GB" sz="1200" dirty="0">
                <a:latin typeface="Arial"/>
                <a:cs typeface="Arial"/>
              </a:rPr>
              <a:t>Bias increases at lower concentration</a:t>
            </a:r>
          </a:p>
          <a:p>
            <a:r>
              <a:rPr lang="en-GB" sz="1200" dirty="0">
                <a:latin typeface="Arial"/>
                <a:cs typeface="Arial"/>
              </a:rPr>
              <a:t>New reference range:</a:t>
            </a:r>
            <a:endParaRPr lang="en-GB" sz="12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23B41C0-C9D8-36CF-EFDE-CF6D9A6D86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144436"/>
              </p:ext>
            </p:extLst>
          </p:nvPr>
        </p:nvGraphicFramePr>
        <p:xfrm>
          <a:off x="7837246" y="3805828"/>
          <a:ext cx="3591200" cy="913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7411">
                  <a:extLst>
                    <a:ext uri="{9D8B030D-6E8A-4147-A177-3AD203B41FA5}">
                      <a16:colId xmlns:a16="http://schemas.microsoft.com/office/drawing/2014/main" val="637388268"/>
                    </a:ext>
                  </a:extLst>
                </a:gridCol>
                <a:gridCol w="1429107">
                  <a:extLst>
                    <a:ext uri="{9D8B030D-6E8A-4147-A177-3AD203B41FA5}">
                      <a16:colId xmlns:a16="http://schemas.microsoft.com/office/drawing/2014/main" val="4126300654"/>
                    </a:ext>
                  </a:extLst>
                </a:gridCol>
                <a:gridCol w="1074682">
                  <a:extLst>
                    <a:ext uri="{9D8B030D-6E8A-4147-A177-3AD203B41FA5}">
                      <a16:colId xmlns:a16="http://schemas.microsoft.com/office/drawing/2014/main" val="2883841125"/>
                    </a:ext>
                  </a:extLst>
                </a:gridCol>
              </a:tblGrid>
              <a:tr h="418719">
                <a:tc>
                  <a:txBody>
                    <a:bodyPr/>
                    <a:lstStyle/>
                    <a:p>
                      <a:r>
                        <a:rPr lang="en-GB" sz="1200" dirty="0"/>
                        <a:t>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Roche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Abbott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754398"/>
                  </a:ext>
                </a:extLst>
              </a:tr>
              <a:tr h="495225">
                <a:tc>
                  <a:txBody>
                    <a:bodyPr/>
                    <a:lstStyle/>
                    <a:p>
                      <a:r>
                        <a:rPr lang="en-GB" sz="1200" dirty="0"/>
                        <a:t>Caeruloplasmin (g/L)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Male 0.15 - 0.30</a:t>
                      </a:r>
                    </a:p>
                    <a:p>
                      <a:pPr lvl="0">
                        <a:buNone/>
                      </a:pPr>
                      <a:r>
                        <a:rPr lang="en-GB" sz="1200" dirty="0"/>
                        <a:t>Female 0.16 - 0.45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0.20 - 0.60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272403"/>
                  </a:ext>
                </a:extLst>
              </a:tr>
            </a:tbl>
          </a:graphicData>
        </a:graphic>
      </p:graphicFrame>
      <p:pic>
        <p:nvPicPr>
          <p:cNvPr id="4" name="Picture 3" descr="A screen shot of a graph&#10;&#10;Description automatically generated">
            <a:extLst>
              <a:ext uri="{FF2B5EF4-FFF2-40B4-BE49-F238E27FC236}">
                <a16:creationId xmlns:a16="http://schemas.microsoft.com/office/drawing/2014/main" id="{EB7510C1-131E-5282-67F2-FC8D71680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73481"/>
            <a:ext cx="4864695" cy="4864695"/>
          </a:xfrm>
          <a:prstGeom prst="rect">
            <a:avLst/>
          </a:prstGeom>
        </p:spPr>
      </p:pic>
      <p:sp>
        <p:nvSpPr>
          <p:cNvPr id="7" name="TextBox 6">
            <a:hlinkClick r:id="rId3" action="ppaction://hlinksldjump"/>
          </p:cNvPr>
          <p:cNvSpPr txBox="1"/>
          <p:nvPr/>
        </p:nvSpPr>
        <p:spPr>
          <a:xfrm>
            <a:off x="0" y="6488668"/>
            <a:ext cx="2862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 action="ppaction://hlinksldjump"/>
              </a:rPr>
              <a:t>Return to test list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7360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with blue dots and numbers&#10;&#10;Description automatically generated">
            <a:extLst>
              <a:ext uri="{FF2B5EF4-FFF2-40B4-BE49-F238E27FC236}">
                <a16:creationId xmlns:a16="http://schemas.microsoft.com/office/drawing/2014/main" id="{DF97FFE5-1B7D-1655-61B2-289379B45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11770"/>
            <a:ext cx="4946780" cy="49548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F312CF-37BD-4D10-9A3E-68769EAD6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Cortisol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134F3-CB3D-4116-9D7F-2AF7DFA15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045" y="2020251"/>
            <a:ext cx="4821195" cy="3589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1200" dirty="0">
                <a:latin typeface="Arial"/>
                <a:cs typeface="Arial"/>
              </a:rPr>
              <a:t>Negative bias above ~350 nmol/L of approximately   -10%</a:t>
            </a:r>
          </a:p>
          <a:p>
            <a:r>
              <a:rPr lang="en-GB" sz="1200" dirty="0">
                <a:latin typeface="Arial"/>
                <a:cs typeface="Arial"/>
              </a:rPr>
              <a:t>Short </a:t>
            </a:r>
            <a:r>
              <a:rPr lang="en-GB" sz="1200" dirty="0" err="1">
                <a:latin typeface="Arial"/>
                <a:cs typeface="Arial"/>
              </a:rPr>
              <a:t>synacthen</a:t>
            </a:r>
            <a:r>
              <a:rPr lang="en-GB" sz="1200" dirty="0">
                <a:latin typeface="Arial"/>
                <a:cs typeface="Arial"/>
              </a:rPr>
              <a:t> test interpretation changes. Cut offs at 30 and 60 min: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sz="1200" dirty="0">
                <a:latin typeface="Arial"/>
                <a:cs typeface="Arial"/>
              </a:rPr>
              <a:t>Adequate &gt;420 nmol/L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sz="1200" dirty="0">
                <a:latin typeface="Arial"/>
                <a:cs typeface="Arial"/>
              </a:rPr>
              <a:t>Equivocal 370 – 420 nmol/L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sz="1200" dirty="0">
                <a:latin typeface="Arial"/>
                <a:cs typeface="Arial"/>
              </a:rPr>
              <a:t>Fail &lt;370 nmol/L</a:t>
            </a:r>
          </a:p>
          <a:p>
            <a:r>
              <a:rPr lang="en-GB" sz="1200" dirty="0">
                <a:latin typeface="Arial"/>
                <a:cs typeface="Arial"/>
              </a:rPr>
              <a:t>New reference range:</a:t>
            </a:r>
            <a:endParaRPr lang="en-GB" sz="12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B92B3F5-72B5-AF43-9AA0-F6D00084B0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837159"/>
              </p:ext>
            </p:extLst>
          </p:nvPr>
        </p:nvGraphicFramePr>
        <p:xfrm>
          <a:off x="7200920" y="3758934"/>
          <a:ext cx="4685444" cy="1064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9893">
                  <a:extLst>
                    <a:ext uri="{9D8B030D-6E8A-4147-A177-3AD203B41FA5}">
                      <a16:colId xmlns:a16="http://schemas.microsoft.com/office/drawing/2014/main" val="637388268"/>
                    </a:ext>
                  </a:extLst>
                </a:gridCol>
                <a:gridCol w="1892924">
                  <a:extLst>
                    <a:ext uri="{9D8B030D-6E8A-4147-A177-3AD203B41FA5}">
                      <a16:colId xmlns:a16="http://schemas.microsoft.com/office/drawing/2014/main" val="4126300654"/>
                    </a:ext>
                  </a:extLst>
                </a:gridCol>
                <a:gridCol w="1972627">
                  <a:extLst>
                    <a:ext uri="{9D8B030D-6E8A-4147-A177-3AD203B41FA5}">
                      <a16:colId xmlns:a16="http://schemas.microsoft.com/office/drawing/2014/main" val="2883841125"/>
                    </a:ext>
                  </a:extLst>
                </a:gridCol>
              </a:tblGrid>
              <a:tr h="511132">
                <a:tc>
                  <a:txBody>
                    <a:bodyPr/>
                    <a:lstStyle/>
                    <a:p>
                      <a:r>
                        <a:rPr lang="en-GB" sz="1200" dirty="0"/>
                        <a:t>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Roche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Abbott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754398"/>
                  </a:ext>
                </a:extLst>
              </a:tr>
              <a:tr h="553524">
                <a:tc>
                  <a:txBody>
                    <a:bodyPr/>
                    <a:lstStyle/>
                    <a:p>
                      <a:r>
                        <a:rPr lang="en-GB" sz="1200" dirty="0"/>
                        <a:t>Cortisol </a:t>
                      </a:r>
                      <a:endParaRPr lang="en-US" sz="1200" dirty="0"/>
                    </a:p>
                    <a:p>
                      <a:pPr lvl="0">
                        <a:buNone/>
                      </a:pPr>
                      <a:r>
                        <a:rPr lang="en-GB" sz="1200" dirty="0"/>
                        <a:t>(nmol/L)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133-537 (06:00-10:00)</a:t>
                      </a:r>
                      <a:endParaRPr lang="en-US" sz="1200" dirty="0"/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68-327 (16:00-20:00)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102-535 (before 10 am)</a:t>
                      </a:r>
                      <a:endParaRPr lang="en-US" sz="1200" dirty="0"/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80-477 (after 5 pm)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272403"/>
                  </a:ext>
                </a:extLst>
              </a:tr>
            </a:tbl>
          </a:graphicData>
        </a:graphic>
      </p:graphicFrame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0" y="6488668"/>
            <a:ext cx="2862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 action="ppaction://hlinksldjump"/>
              </a:rPr>
              <a:t>Return to test list slide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065402"/>
      </p:ext>
    </p:extLst>
  </p:cSld>
  <p:clrMapOvr>
    <a:masterClrMapping/>
  </p:clrMapOvr>
</p:sld>
</file>

<file path=ppt/theme/theme1.xml><?xml version="1.0" encoding="utf-8"?>
<a:theme xmlns:a="http://schemas.openxmlformats.org/drawingml/2006/main" name="Version 1: 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nnovis simple template JY v0.1 (002)  -  Read-Only" id="{EF8ED2F1-4515-499C-9CE9-C5E21FB28F81}" vid="{EC39D6BC-D029-4B45-AC60-F31F731A51BD}"/>
    </a:ext>
  </a:extLst>
</a:theme>
</file>

<file path=ppt/theme/theme2.xml><?xml version="1.0" encoding="utf-8"?>
<a:theme xmlns:a="http://schemas.openxmlformats.org/drawingml/2006/main" name="Version 2: More spa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nnovis simple template JY v0.1 (002)  -  Read-Only" id="{EF8ED2F1-4515-499C-9CE9-C5E21FB28F81}" vid="{BEFC8202-FD8E-4B29-B235-26A5516179A4}"/>
    </a:ext>
  </a:extLst>
</a:theme>
</file>

<file path=ppt/theme/theme3.xml><?xml version="1.0" encoding="utf-8"?>
<a:theme xmlns:a="http://schemas.openxmlformats.org/drawingml/2006/main" name="Version 3: More space plus">
  <a:themeElements>
    <a:clrScheme name="Synnovis palet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B232"/>
      </a:accent1>
      <a:accent2>
        <a:srgbClr val="EE7400"/>
      </a:accent2>
      <a:accent3>
        <a:srgbClr val="BFD886"/>
      </a:accent3>
      <a:accent4>
        <a:srgbClr val="68971C"/>
      </a:accent4>
      <a:accent5>
        <a:srgbClr val="7D0143"/>
      </a:accent5>
      <a:accent6>
        <a:srgbClr val="8064A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nnovis simple template JY v0.1 (002)  -  Read-Only" id="{EF8ED2F1-4515-499C-9CE9-C5E21FB28F81}" vid="{6C9403C4-1A2E-49C5-8F87-916718C18CB1}"/>
    </a:ext>
  </a:extLst>
</a:theme>
</file>

<file path=ppt/theme/theme4.xml><?xml version="1.0" encoding="utf-8"?>
<a:theme xmlns:a="http://schemas.openxmlformats.org/drawingml/2006/main" name="Graphic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nnovis simple template JY v0.1 (002)  -  Read-Only" id="{EF8ED2F1-4515-499C-9CE9-C5E21FB28F81}" vid="{B632775D-4D0C-4761-B8E6-71350EBF921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afa8b27-9f6e-42c4-a8da-2fd9bf57557a">
      <Terms xmlns="http://schemas.microsoft.com/office/infopath/2007/PartnerControls"/>
    </lcf76f155ced4ddcb4097134ff3c332f>
    <TaxCatchAll xmlns="bee2497e-9b02-4e33-9e2a-7857a5b322ef" xsi:nil="true"/>
    <SharedWithUsers xmlns="bee2497e-9b02-4e33-9e2a-7857a5b322ef">
      <UserInfo>
        <DisplayName>Debbie Bowman</DisplayName>
        <AccountId>12</AccountId>
        <AccountType/>
      </UserInfo>
      <UserInfo>
        <DisplayName>Heidi Bullimore</DisplayName>
        <AccountId>142</AccountId>
        <AccountType/>
      </UserInfo>
      <UserInfo>
        <DisplayName>Natalie Davies</DisplayName>
        <AccountId>36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77C5FE44ED614BA5AFDF95AF86B4B3" ma:contentTypeVersion="13" ma:contentTypeDescription="Create a new document." ma:contentTypeScope="" ma:versionID="241770971f9a7a96f61016ec602a9474">
  <xsd:schema xmlns:xsd="http://www.w3.org/2001/XMLSchema" xmlns:xs="http://www.w3.org/2001/XMLSchema" xmlns:p="http://schemas.microsoft.com/office/2006/metadata/properties" xmlns:ns2="dafa8b27-9f6e-42c4-a8da-2fd9bf57557a" xmlns:ns3="bee2497e-9b02-4e33-9e2a-7857a5b322ef" targetNamespace="http://schemas.microsoft.com/office/2006/metadata/properties" ma:root="true" ma:fieldsID="0a85ba25a56bd3aaeb8c66fa8a3c5d74" ns2:_="" ns3:_="">
    <xsd:import namespace="dafa8b27-9f6e-42c4-a8da-2fd9bf57557a"/>
    <xsd:import namespace="bee2497e-9b02-4e33-9e2a-7857a5b322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fa8b27-9f6e-42c4-a8da-2fd9bf5755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b623f98f-26e5-4511-8b3c-dc3fef3e67c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e2497e-9b02-4e33-9e2a-7857a5b322e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aa0608be-990f-449a-b9a0-44b7465ca82c}" ma:internalName="TaxCatchAll" ma:showField="CatchAllData" ma:web="bee2497e-9b02-4e33-9e2a-7857a5b322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07D4B0F-5E7E-453A-94A8-0749ECF8BEE0}">
  <ds:schemaRefs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dafa8b27-9f6e-42c4-a8da-2fd9bf57557a"/>
    <ds:schemaRef ds:uri="http://schemas.microsoft.com/office/2006/metadata/properties"/>
    <ds:schemaRef ds:uri="bee2497e-9b02-4e33-9e2a-7857a5b322ef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86493CE-8598-41F6-AA0E-5DCD446E9F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fa8b27-9f6e-42c4-a8da-2fd9bf57557a"/>
    <ds:schemaRef ds:uri="bee2497e-9b02-4e33-9e2a-7857a5b322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19002B-136F-47B3-A90E-D3D0CE850A5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Synnovis simple template high res</Template>
  <TotalTime>687</TotalTime>
  <Words>1094</Words>
  <Application>Microsoft Office PowerPoint</Application>
  <PresentationFormat>Widescreen</PresentationFormat>
  <Paragraphs>271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Aptos Narrow</vt:lpstr>
      <vt:lpstr>Arial</vt:lpstr>
      <vt:lpstr>Calibri</vt:lpstr>
      <vt:lpstr>Courier New</vt:lpstr>
      <vt:lpstr>Courier New,monospace</vt:lpstr>
      <vt:lpstr>Version 1: Standard</vt:lpstr>
      <vt:lpstr>Version 2: More space</vt:lpstr>
      <vt:lpstr>Version 3: More space plus</vt:lpstr>
      <vt:lpstr>Graphics</vt:lpstr>
      <vt:lpstr>Synnovis equipment upgrade: Abbott Alinity key biochemistry test changes at KCH</vt:lpstr>
      <vt:lpstr>Notable test changes</vt:lpstr>
      <vt:lpstr>Equipment change</vt:lpstr>
      <vt:lpstr>Albumin</vt:lpstr>
      <vt:lpstr>Bile acids</vt:lpstr>
      <vt:lpstr>CA125</vt:lpstr>
      <vt:lpstr>CA19-9</vt:lpstr>
      <vt:lpstr>Caeruloplasmin</vt:lpstr>
      <vt:lpstr>Cortisol</vt:lpstr>
      <vt:lpstr>C-peptide</vt:lpstr>
      <vt:lpstr>Free T3</vt:lpstr>
      <vt:lpstr>Free T4</vt:lpstr>
      <vt:lpstr>Insulin</vt:lpstr>
      <vt:lpstr>LH</vt:lpstr>
      <vt:lpstr>Lipase</vt:lpstr>
      <vt:lpstr>Progesterone</vt:lpstr>
      <vt:lpstr>Prolactin</vt:lpstr>
      <vt:lpstr>PTH</vt:lpstr>
      <vt:lpstr>Troponin</vt:lpstr>
      <vt:lpstr>Transferrin</vt:lpstr>
      <vt:lpstr>TSH</vt:lpstr>
      <vt:lpstr>Urine total protein</vt:lpstr>
    </vt:vector>
  </TitlesOfParts>
  <Company>GSTT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 east London partnership: GSTT  equipment upgrade</dc:title>
  <dc:creator>Stead Rebecca (RSTEAD)</dc:creator>
  <cp:lastModifiedBy>Charlie Gregory</cp:lastModifiedBy>
  <cp:revision>742</cp:revision>
  <dcterms:created xsi:type="dcterms:W3CDTF">2022-10-13T14:48:35Z</dcterms:created>
  <dcterms:modified xsi:type="dcterms:W3CDTF">2025-01-21T15:19:32Z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0x0101008C77C5FE44ED614BA5AFDF95AF86B4B3</vt:lpwstr>
  </property>
  <property fmtid="{D5CDD505-2E9C-101B-9397-08002B2CF9AE}" pid="3" name="MediaServiceImageTags">
    <vt:lpwstr/>
  </property>
  <property fmtid="{D5CDD505-2E9C-101B-9397-08002B2CF9AE}" pid="4" name="WinDIP File ID">
    <vt:lpwstr>bf73efe2-c301-47a1-8e13-97a0cbfef76f</vt:lpwstr>
  </property>
</Properties>
</file>